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289" r:id="rId2"/>
    <p:sldId id="290" r:id="rId3"/>
    <p:sldId id="292" r:id="rId4"/>
    <p:sldId id="293" r:id="rId5"/>
    <p:sldId id="294" r:id="rId6"/>
    <p:sldId id="295" r:id="rId7"/>
    <p:sldId id="296" r:id="rId8"/>
    <p:sldId id="297" r:id="rId9"/>
    <p:sldId id="298" r:id="rId10"/>
    <p:sldId id="299" r:id="rId11"/>
    <p:sldId id="300" r:id="rId12"/>
    <p:sldId id="301" r:id="rId13"/>
    <p:sldId id="256" r:id="rId14"/>
    <p:sldId id="272" r:id="rId15"/>
    <p:sldId id="257" r:id="rId16"/>
    <p:sldId id="271" r:id="rId17"/>
    <p:sldId id="258" r:id="rId18"/>
    <p:sldId id="273" r:id="rId19"/>
    <p:sldId id="274" r:id="rId20"/>
    <p:sldId id="277" r:id="rId21"/>
    <p:sldId id="275" r:id="rId22"/>
    <p:sldId id="278" r:id="rId23"/>
    <p:sldId id="279" r:id="rId24"/>
    <p:sldId id="280" r:id="rId25"/>
    <p:sldId id="276" r:id="rId26"/>
    <p:sldId id="281" r:id="rId27"/>
    <p:sldId id="282" r:id="rId28"/>
    <p:sldId id="288" r:id="rId29"/>
    <p:sldId id="283" r:id="rId30"/>
    <p:sldId id="284" r:id="rId31"/>
    <p:sldId id="287" r:id="rId32"/>
    <p:sldId id="286" r:id="rId33"/>
    <p:sldId id="285" r:id="rId34"/>
  </p:sldIdLst>
  <p:sldSz cx="12192000" cy="6858000"/>
  <p:notesSz cx="6858000" cy="9144000"/>
  <p:defaultTextStyle>
    <a:defPPr>
      <a:defRPr lang="ca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A3A8F"/>
    <a:srgbClr val="9897BE"/>
    <a:srgbClr val="74ED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17" autoAdjust="0"/>
    <p:restoredTop sz="94660"/>
  </p:normalViewPr>
  <p:slideViewPr>
    <p:cSldViewPr snapToGrid="0">
      <p:cViewPr varScale="1">
        <p:scale>
          <a:sx n="50" d="100"/>
          <a:sy n="50" d="100"/>
        </p:scale>
        <p:origin x="58" y="17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a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569C26-4556-4073-8367-F2AAD6104413}" type="datetimeFigureOut">
              <a:rPr lang="ca-ES" smtClean="0"/>
              <a:t>17/6/2024</a:t>
            </a:fld>
            <a:endParaRPr lang="ca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a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ca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a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394086-B543-4258-BD7C-4AAED18AE368}" type="slidenum">
              <a:rPr lang="ca-ES" smtClean="0"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23947454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/>
              <a:t>El </a:t>
            </a:r>
            <a:endParaRPr lang="ca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394086-B543-4258-BD7C-4AAED18AE368}" type="slidenum">
              <a:rPr lang="ca-ES" smtClean="0"/>
              <a:t>2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34925070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a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394086-B543-4258-BD7C-4AAED18AE368}" type="slidenum">
              <a:rPr lang="ca-ES" smtClean="0"/>
              <a:t>11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40713612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a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394086-B543-4258-BD7C-4AAED18AE368}" type="slidenum">
              <a:rPr lang="ca-ES" smtClean="0"/>
              <a:t>12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25257312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="1" dirty="0" err="1"/>
              <a:t>Fig</a:t>
            </a:r>
            <a:r>
              <a:rPr lang="es-ES" b="1" dirty="0"/>
              <a:t> x. </a:t>
            </a:r>
            <a:r>
              <a:rPr lang="es-ES" b="0" dirty="0" err="1"/>
              <a:t>UMAPs</a:t>
            </a:r>
            <a:r>
              <a:rPr lang="es-ES" b="0" dirty="0"/>
              <a:t> </a:t>
            </a:r>
            <a:r>
              <a:rPr lang="es-ES" b="0" dirty="0" err="1"/>
              <a:t>by</a:t>
            </a:r>
            <a:r>
              <a:rPr lang="es-ES" b="0" dirty="0"/>
              <a:t> </a:t>
            </a:r>
            <a:r>
              <a:rPr lang="es-ES" b="0" dirty="0" err="1"/>
              <a:t>timepoints</a:t>
            </a:r>
            <a:r>
              <a:rPr lang="es-ES" b="0" dirty="0"/>
              <a:t>. </a:t>
            </a:r>
            <a:endParaRPr lang="ca-ES" b="1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394086-B543-4258-BD7C-4AAED18AE368}" type="slidenum">
              <a:rPr lang="ca-ES" smtClean="0"/>
              <a:t>13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14117268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/>
              <a:t>revCSC</a:t>
            </a:r>
            <a:endParaRPr lang="ca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394086-B543-4258-BD7C-4AAED18AE368}" type="slidenum">
              <a:rPr lang="ca-ES" smtClean="0"/>
              <a:t>32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9890182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/>
              <a:t>proCSC</a:t>
            </a:r>
            <a:endParaRPr lang="ca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394086-B543-4258-BD7C-4AAED18AE368}" type="slidenum">
              <a:rPr lang="ca-ES" smtClean="0"/>
              <a:t>33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21732156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a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394086-B543-4258-BD7C-4AAED18AE368}" type="slidenum">
              <a:rPr lang="ca-ES" smtClean="0"/>
              <a:t>3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12561745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a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394086-B543-4258-BD7C-4AAED18AE368}" type="slidenum">
              <a:rPr lang="ca-ES" smtClean="0"/>
              <a:t>4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39711826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a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394086-B543-4258-BD7C-4AAED18AE368}" type="slidenum">
              <a:rPr lang="ca-ES" smtClean="0"/>
              <a:t>5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11918532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a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394086-B543-4258-BD7C-4AAED18AE368}" type="slidenum">
              <a:rPr lang="ca-ES" smtClean="0"/>
              <a:t>6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8157028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a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394086-B543-4258-BD7C-4AAED18AE368}" type="slidenum">
              <a:rPr lang="ca-ES" smtClean="0"/>
              <a:t>7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31357481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a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394086-B543-4258-BD7C-4AAED18AE368}" type="slidenum">
              <a:rPr lang="ca-ES" smtClean="0"/>
              <a:t>8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11343294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a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394086-B543-4258-BD7C-4AAED18AE368}" type="slidenum">
              <a:rPr lang="ca-ES" smtClean="0"/>
              <a:t>9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14958990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a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394086-B543-4258-BD7C-4AAED18AE368}" type="slidenum">
              <a:rPr lang="ca-ES" smtClean="0"/>
              <a:t>10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28514852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28863F-87FF-267B-7E1C-5EFB1AC4F3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ca-E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12974E2-E948-EA25-7934-28F5400AF0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ca-E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D9C93C3-83E4-CA9A-A878-B9820FC774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47198-1ABF-42E7-A8B0-CE6C1064BDCA}" type="datetimeFigureOut">
              <a:rPr lang="ca-ES" smtClean="0"/>
              <a:t>17/6/2024</a:t>
            </a:fld>
            <a:endParaRPr lang="ca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05698D8-3D83-846B-8465-D332AF27F2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64ADBD3-5C8A-FDC9-BDB3-F7DB1CCBCE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05BCE-46F5-4F2D-BBB4-F14B319A3BD1}" type="slidenum">
              <a:rPr lang="ca-ES" smtClean="0"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33100343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C67B29B-C3FE-E102-DAA4-D0C04B533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ca-ES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AC7AE557-2D5B-6EF9-EB50-F51C5C34C3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ca-E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85FFF16-FD8C-CB50-F499-CEEF419473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47198-1ABF-42E7-A8B0-CE6C1064BDCA}" type="datetimeFigureOut">
              <a:rPr lang="ca-ES" smtClean="0"/>
              <a:t>17/6/2024</a:t>
            </a:fld>
            <a:endParaRPr lang="ca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36C46F4-D497-FAD0-568C-7D58888D6E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5EEEDAC-2760-837B-2440-4C87B874A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05BCE-46F5-4F2D-BBB4-F14B319A3BD1}" type="slidenum">
              <a:rPr lang="ca-ES" smtClean="0"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25382690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CCA0BD46-F4CB-8BC2-296F-FE5318A4B3E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ca-ES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44F53A4E-3DB0-4A6E-7D14-9532ABC236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ca-E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DA84F1A-AF17-49DB-2E60-5B3FA36C89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47198-1ABF-42E7-A8B0-CE6C1064BDCA}" type="datetimeFigureOut">
              <a:rPr lang="ca-ES" smtClean="0"/>
              <a:t>17/6/2024</a:t>
            </a:fld>
            <a:endParaRPr lang="ca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4EF1070-4834-8AB9-9A34-18EBC670EC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CE17491-97B6-DA2B-5DEB-6828455E87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05BCE-46F5-4F2D-BBB4-F14B319A3BD1}" type="slidenum">
              <a:rPr lang="ca-ES" smtClean="0"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30681637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2FB9DC-4946-CC7F-FD63-DF6D9D4AA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ca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49BB2DA-B3EB-D43E-639F-E426B4FB27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ca-E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740EB7F-0DDE-E90B-6EF0-DAEFD86654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47198-1ABF-42E7-A8B0-CE6C1064BDCA}" type="datetimeFigureOut">
              <a:rPr lang="ca-ES" smtClean="0"/>
              <a:t>17/6/2024</a:t>
            </a:fld>
            <a:endParaRPr lang="ca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3F81112-1A3E-6AC4-8E63-03E8141BFF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481EBEE-C4DA-6C87-5BD1-5BF60C0C4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05BCE-46F5-4F2D-BBB4-F14B319A3BD1}" type="slidenum">
              <a:rPr lang="ca-ES" smtClean="0"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8178311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EEB7F31-B83C-5918-741D-C86182726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ca-E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C26F0CF-DFB1-AD0F-F29E-EFC69BECEF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ED911D4-031F-86FE-5042-A66EE78F9E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47198-1ABF-42E7-A8B0-CE6C1064BDCA}" type="datetimeFigureOut">
              <a:rPr lang="ca-ES" smtClean="0"/>
              <a:t>17/6/2024</a:t>
            </a:fld>
            <a:endParaRPr lang="ca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EC88D32-57DE-56FE-8112-D9DEE5BC7C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B1B249E-134D-87A1-79FF-283FB73C81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05BCE-46F5-4F2D-BBB4-F14B319A3BD1}" type="slidenum">
              <a:rPr lang="ca-ES" smtClean="0"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15459238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4707A29-C127-D028-5618-7DF3D6247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ca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3D71726-DB1A-C589-2B73-679D4ED7D6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ca-ES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9BB5C5EB-2713-20AF-E27D-05C4C07932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ca-ES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DDA53F6A-7D55-E63E-7609-5159C33BDF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47198-1ABF-42E7-A8B0-CE6C1064BDCA}" type="datetimeFigureOut">
              <a:rPr lang="ca-ES" smtClean="0"/>
              <a:t>17/6/2024</a:t>
            </a:fld>
            <a:endParaRPr lang="ca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F775874-D155-F3EA-D8BE-5BCB3D435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401B053-2F8E-69EB-4846-F60A12A5C5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05BCE-46F5-4F2D-BBB4-F14B319A3BD1}" type="slidenum">
              <a:rPr lang="ca-ES" smtClean="0"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33124825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710D86-A5A0-F629-EF20-E024A3A6E9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ca-E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24B9F30-6335-A701-8079-A68FCB08C6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01672A5C-1818-4322-B8F6-D781DB3D7E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ca-E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9AF09142-86FB-FFEF-4884-2C529FA8CCF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9191CD6B-971E-79B2-0967-150AB26081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ca-ES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EE52117F-366B-A945-F4C2-A8B9D011B1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47198-1ABF-42E7-A8B0-CE6C1064BDCA}" type="datetimeFigureOut">
              <a:rPr lang="ca-ES" smtClean="0"/>
              <a:t>17/6/2024</a:t>
            </a:fld>
            <a:endParaRPr lang="ca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0D36CCB7-834D-A8BC-F79F-E15663FBA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511CF28C-95E5-4FCA-74B3-FA5629B7D0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05BCE-46F5-4F2D-BBB4-F14B319A3BD1}" type="slidenum">
              <a:rPr lang="ca-ES" smtClean="0"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6534818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1760E5-0E6F-CED6-CCFD-EA5468E46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ca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9201BBE1-AE68-C60E-7580-20FAB914A6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47198-1ABF-42E7-A8B0-CE6C1064BDCA}" type="datetimeFigureOut">
              <a:rPr lang="ca-ES" smtClean="0"/>
              <a:t>17/6/2024</a:t>
            </a:fld>
            <a:endParaRPr lang="ca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B1A2FE4-AF23-0CF6-A715-A9771D4C52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2D7C9CDF-1D7D-D5E8-C4D3-976CBD11FB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05BCE-46F5-4F2D-BBB4-F14B319A3BD1}" type="slidenum">
              <a:rPr lang="ca-ES" smtClean="0"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40359833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4216D91B-2F58-9957-4612-E18A81284C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47198-1ABF-42E7-A8B0-CE6C1064BDCA}" type="datetimeFigureOut">
              <a:rPr lang="ca-ES" smtClean="0"/>
              <a:t>17/6/2024</a:t>
            </a:fld>
            <a:endParaRPr lang="ca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7966AD32-4BC3-A2F7-0CC3-A304AA7F5B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FC289C7-A413-7E0C-358B-C1A85D7E4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05BCE-46F5-4F2D-BBB4-F14B319A3BD1}" type="slidenum">
              <a:rPr lang="ca-ES" smtClean="0"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10664034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5B773FE-22AC-C27D-E97E-129E37CCE0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ca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31773C8-5699-19D8-1852-C41B988EBD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ca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7DE9A7B-568E-FD01-43A4-FE7CFEA155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A82A94AF-2FD2-BEF3-85D1-46C2B7355A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47198-1ABF-42E7-A8B0-CE6C1064BDCA}" type="datetimeFigureOut">
              <a:rPr lang="ca-ES" smtClean="0"/>
              <a:t>17/6/2024</a:t>
            </a:fld>
            <a:endParaRPr lang="ca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19F5AD2-8303-D36A-9AE2-7B9E1899C9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E1CB4D8-A47C-58EF-0DC8-629565ED71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05BCE-46F5-4F2D-BBB4-F14B319A3BD1}" type="slidenum">
              <a:rPr lang="ca-ES" smtClean="0"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36861554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1093F7-EF67-FF8E-06FE-D886D8A5A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ca-ES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AB56C98D-98D2-2691-F0D3-146A129C928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ca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769D6269-013D-B340-9BA9-B253E34D14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FC4D79D-805B-227F-2B0C-136D5D255C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47198-1ABF-42E7-A8B0-CE6C1064BDCA}" type="datetimeFigureOut">
              <a:rPr lang="ca-ES" smtClean="0"/>
              <a:t>17/6/2024</a:t>
            </a:fld>
            <a:endParaRPr lang="ca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155F27C-D873-2FBC-19DC-473C97531B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45E41FD-BF01-6EEB-2370-9AA785D83E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05BCE-46F5-4F2D-BBB4-F14B319A3BD1}" type="slidenum">
              <a:rPr lang="ca-ES" smtClean="0"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12830789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51DC4061-0558-5BB2-2759-02871DC372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ca-E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03BCC63-0258-B067-F529-33DD670A49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ca-E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B13F14A-D1B8-5F71-438C-37576C1BD8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8C47198-1ABF-42E7-A8B0-CE6C1064BDCA}" type="datetimeFigureOut">
              <a:rPr lang="ca-ES" smtClean="0"/>
              <a:t>17/6/2024</a:t>
            </a:fld>
            <a:endParaRPr lang="ca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5E38621-89BF-A885-775E-53B9D78EAE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ca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BE39238-92C3-AE99-3FCF-E87B32AECF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9C05BCE-46F5-4F2D-BBB4-F14B319A3BD1}" type="slidenum">
              <a:rPr lang="ca-ES" smtClean="0"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33084883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a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http://www.ub.edu/comercio-internacional/wp-content/uploads/2020/12/Universitat-de-Barcelona.jpg" TargetMode="Externa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ancer Research Center of Lyon - CRCL">
            <a:extLst>
              <a:ext uri="{FF2B5EF4-FFF2-40B4-BE49-F238E27FC236}">
                <a16:creationId xmlns:a16="http://schemas.microsoft.com/office/drawing/2014/main" id="{1E007490-542F-4B1B-BD20-DE05030688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933" y="6195618"/>
            <a:ext cx="1916723" cy="450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ccueil">
            <a:extLst>
              <a:ext uri="{FF2B5EF4-FFF2-40B4-BE49-F238E27FC236}">
                <a16:creationId xmlns:a16="http://schemas.microsoft.com/office/drawing/2014/main" id="{EA1DE57F-7097-F5DE-A5F9-5028CAC79D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8977" y="6098612"/>
            <a:ext cx="1382163" cy="644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Universidad Abierta de Cataluña - Wikipedia, la enciclopedia libre">
            <a:extLst>
              <a:ext uri="{FF2B5EF4-FFF2-40B4-BE49-F238E27FC236}">
                <a16:creationId xmlns:a16="http://schemas.microsoft.com/office/drawing/2014/main" id="{58B87380-C2EC-9042-E921-24E077487D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4212" y="6063293"/>
            <a:ext cx="1918855" cy="679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" name="Grupo 17">
            <a:extLst>
              <a:ext uri="{FF2B5EF4-FFF2-40B4-BE49-F238E27FC236}">
                <a16:creationId xmlns:a16="http://schemas.microsoft.com/office/drawing/2014/main" id="{BD987548-3E58-9392-F4D4-60BEFBC98B5F}"/>
              </a:ext>
            </a:extLst>
          </p:cNvPr>
          <p:cNvGrpSpPr/>
          <p:nvPr/>
        </p:nvGrpSpPr>
        <p:grpSpPr>
          <a:xfrm>
            <a:off x="309243" y="115113"/>
            <a:ext cx="11668194" cy="679594"/>
            <a:chOff x="309243" y="115113"/>
            <a:chExt cx="11668194" cy="679594"/>
          </a:xfrm>
        </p:grpSpPr>
        <p:pic>
          <p:nvPicPr>
            <p:cNvPr id="11" name="Picture 6" descr="Universidad Abierta de Cataluña - Wikipedia, la enciclopedia libre">
              <a:extLst>
                <a:ext uri="{FF2B5EF4-FFF2-40B4-BE49-F238E27FC236}">
                  <a16:creationId xmlns:a16="http://schemas.microsoft.com/office/drawing/2014/main" id="{4E3CBB70-4FF0-8F85-8973-FAA178BF00F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1847"/>
            <a:stretch/>
          </p:blipFill>
          <p:spPr bwMode="auto">
            <a:xfrm>
              <a:off x="309243" y="115113"/>
              <a:ext cx="923991" cy="6795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Rectángulo 11">
              <a:extLst>
                <a:ext uri="{FF2B5EF4-FFF2-40B4-BE49-F238E27FC236}">
                  <a16:creationId xmlns:a16="http://schemas.microsoft.com/office/drawing/2014/main" id="{448A19BB-104B-9C60-B611-4197E700AFE7}"/>
                </a:ext>
              </a:extLst>
            </p:cNvPr>
            <p:cNvSpPr/>
            <p:nvPr/>
          </p:nvSpPr>
          <p:spPr>
            <a:xfrm>
              <a:off x="1287377" y="115113"/>
              <a:ext cx="9877926" cy="84792"/>
            </a:xfrm>
            <a:prstGeom prst="rect">
              <a:avLst/>
            </a:prstGeom>
            <a:solidFill>
              <a:srgbClr val="74ED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a-ES"/>
            </a:p>
          </p:txBody>
        </p:sp>
        <p:sp>
          <p:nvSpPr>
            <p:cNvPr id="13" name="Rectángulo 12">
              <a:extLst>
                <a:ext uri="{FF2B5EF4-FFF2-40B4-BE49-F238E27FC236}">
                  <a16:creationId xmlns:a16="http://schemas.microsoft.com/office/drawing/2014/main" id="{855585D8-E302-FB26-B2F2-75602FCEA71E}"/>
                </a:ext>
              </a:extLst>
            </p:cNvPr>
            <p:cNvSpPr/>
            <p:nvPr/>
          </p:nvSpPr>
          <p:spPr>
            <a:xfrm>
              <a:off x="1287377" y="709915"/>
              <a:ext cx="9877926" cy="84792"/>
            </a:xfrm>
            <a:prstGeom prst="rect">
              <a:avLst/>
            </a:prstGeom>
            <a:solidFill>
              <a:srgbClr val="74ED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a-ES"/>
            </a:p>
          </p:txBody>
        </p:sp>
        <p:sp>
          <p:nvSpPr>
            <p:cNvPr id="14" name="Rectángulo 13">
              <a:extLst>
                <a:ext uri="{FF2B5EF4-FFF2-40B4-BE49-F238E27FC236}">
                  <a16:creationId xmlns:a16="http://schemas.microsoft.com/office/drawing/2014/main" id="{84E7A35B-18E0-C5EB-523D-2179114F8EC0}"/>
                </a:ext>
              </a:extLst>
            </p:cNvPr>
            <p:cNvSpPr/>
            <p:nvPr/>
          </p:nvSpPr>
          <p:spPr>
            <a:xfrm>
              <a:off x="11231479" y="115113"/>
              <a:ext cx="745958" cy="84792"/>
            </a:xfrm>
            <a:prstGeom prst="rect">
              <a:avLst/>
            </a:prstGeom>
            <a:solidFill>
              <a:srgbClr val="74ED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a-ES"/>
            </a:p>
          </p:txBody>
        </p:sp>
        <p:sp>
          <p:nvSpPr>
            <p:cNvPr id="15" name="Rectángulo 14">
              <a:extLst>
                <a:ext uri="{FF2B5EF4-FFF2-40B4-BE49-F238E27FC236}">
                  <a16:creationId xmlns:a16="http://schemas.microsoft.com/office/drawing/2014/main" id="{CECFF013-1A15-A911-7F5F-8B8FDE1FAA11}"/>
                </a:ext>
              </a:extLst>
            </p:cNvPr>
            <p:cNvSpPr/>
            <p:nvPr/>
          </p:nvSpPr>
          <p:spPr>
            <a:xfrm>
              <a:off x="11231479" y="709915"/>
              <a:ext cx="745958" cy="84792"/>
            </a:xfrm>
            <a:prstGeom prst="rect">
              <a:avLst/>
            </a:prstGeom>
            <a:solidFill>
              <a:srgbClr val="74ED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a-ES"/>
            </a:p>
          </p:txBody>
        </p:sp>
        <p:sp>
          <p:nvSpPr>
            <p:cNvPr id="16" name="CuadroTexto 15">
              <a:extLst>
                <a:ext uri="{FF2B5EF4-FFF2-40B4-BE49-F238E27FC236}">
                  <a16:creationId xmlns:a16="http://schemas.microsoft.com/office/drawing/2014/main" id="{79AB29FA-9FEF-E41A-BFA7-E3CE1F56876B}"/>
                </a:ext>
              </a:extLst>
            </p:cNvPr>
            <p:cNvSpPr txBox="1"/>
            <p:nvPr/>
          </p:nvSpPr>
          <p:spPr>
            <a:xfrm>
              <a:off x="11165813" y="149825"/>
              <a:ext cx="61361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900" dirty="0">
                  <a:solidFill>
                    <a:srgbClr val="3A3A8F"/>
                  </a:solidFill>
                  <a:latin typeface="Lato" panose="020F0502020204030203" pitchFamily="34" charset="0"/>
                  <a:cs typeface="Lato" panose="020F0502020204030203" pitchFamily="34" charset="0"/>
                </a:rPr>
                <a:t>uoc.edu</a:t>
              </a:r>
              <a:endParaRPr lang="ca-ES" sz="900" dirty="0">
                <a:solidFill>
                  <a:srgbClr val="3A3A8F"/>
                </a:solidFill>
                <a:latin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19" name="CuadroTexto 18">
              <a:extLst>
                <a:ext uri="{FF2B5EF4-FFF2-40B4-BE49-F238E27FC236}">
                  <a16:creationId xmlns:a16="http://schemas.microsoft.com/office/drawing/2014/main" id="{B07A6C1B-49F0-F079-813A-1306AE0A932B}"/>
                </a:ext>
              </a:extLst>
            </p:cNvPr>
            <p:cNvSpPr txBox="1"/>
            <p:nvPr/>
          </p:nvSpPr>
          <p:spPr>
            <a:xfrm>
              <a:off x="1233234" y="159831"/>
              <a:ext cx="11670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900" dirty="0">
                  <a:solidFill>
                    <a:srgbClr val="3A3A8F"/>
                  </a:solidFill>
                  <a:latin typeface="Lato" panose="020F0502020204030203" pitchFamily="34" charset="0"/>
                  <a:cs typeface="Lato" panose="020F0502020204030203" pitchFamily="34" charset="0"/>
                </a:rPr>
                <a:t>Universitat Oberta</a:t>
              </a:r>
            </a:p>
            <a:p>
              <a:r>
                <a:rPr lang="es-ES" sz="900" dirty="0">
                  <a:solidFill>
                    <a:srgbClr val="3A3A8F"/>
                  </a:solidFill>
                  <a:latin typeface="Lato" panose="020F0502020204030203" pitchFamily="34" charset="0"/>
                  <a:cs typeface="Lato" panose="020F0502020204030203" pitchFamily="34" charset="0"/>
                </a:rPr>
                <a:t>de Catalunya</a:t>
              </a:r>
              <a:endParaRPr lang="ca-ES" sz="900" dirty="0">
                <a:solidFill>
                  <a:srgbClr val="3A3A8F"/>
                </a:solidFill>
                <a:latin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  <p:pic>
        <p:nvPicPr>
          <p:cNvPr id="1032" name="Picture 8">
            <a:extLst>
              <a:ext uri="{FF2B5EF4-FFF2-40B4-BE49-F238E27FC236}">
                <a16:creationId xmlns:a16="http://schemas.microsoft.com/office/drawing/2014/main" id="{395FCC7B-64D4-A59C-A887-ADC2F194C7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r:link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96" t="19048" r="18614" b="19481"/>
          <a:stretch>
            <a:fillRect/>
          </a:stretch>
        </p:blipFill>
        <p:spPr bwMode="auto">
          <a:xfrm>
            <a:off x="9284077" y="6058602"/>
            <a:ext cx="672056" cy="684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1" name="Grupo 30">
            <a:extLst>
              <a:ext uri="{FF2B5EF4-FFF2-40B4-BE49-F238E27FC236}">
                <a16:creationId xmlns:a16="http://schemas.microsoft.com/office/drawing/2014/main" id="{EABB0CEA-1D1C-C3FE-D094-AEBC8C13E131}"/>
              </a:ext>
            </a:extLst>
          </p:cNvPr>
          <p:cNvGrpSpPr/>
          <p:nvPr/>
        </p:nvGrpSpPr>
        <p:grpSpPr>
          <a:xfrm>
            <a:off x="1878468" y="1727188"/>
            <a:ext cx="8435064" cy="3403624"/>
            <a:chOff x="1816766" y="1495762"/>
            <a:chExt cx="8435064" cy="3403624"/>
          </a:xfrm>
        </p:grpSpPr>
        <p:sp>
          <p:nvSpPr>
            <p:cNvPr id="6" name="CuadroTexto 5">
              <a:extLst>
                <a:ext uri="{FF2B5EF4-FFF2-40B4-BE49-F238E27FC236}">
                  <a16:creationId xmlns:a16="http://schemas.microsoft.com/office/drawing/2014/main" id="{CF32D9CB-BD86-4FBD-FBD8-0380E2FD4D7E}"/>
                </a:ext>
              </a:extLst>
            </p:cNvPr>
            <p:cNvSpPr txBox="1"/>
            <p:nvPr/>
          </p:nvSpPr>
          <p:spPr>
            <a:xfrm>
              <a:off x="1940170" y="1495762"/>
              <a:ext cx="8311660" cy="2123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4400" b="1" dirty="0">
                  <a:latin typeface="Lato" panose="020F0502020204030203" pitchFamily="34" charset="0"/>
                  <a:cs typeface="Lato" panose="020F0502020204030203" pitchFamily="34" charset="0"/>
                </a:rPr>
                <a:t>IMPACT OF 5-FU TREATMENT ON TUMOR CELL PLASTICITY IN COLORECTAL CANCER</a:t>
              </a:r>
              <a:endParaRPr lang="ca-ES" sz="4400" b="1" dirty="0">
                <a:latin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30" name="CuadroTexto 29">
              <a:extLst>
                <a:ext uri="{FF2B5EF4-FFF2-40B4-BE49-F238E27FC236}">
                  <a16:creationId xmlns:a16="http://schemas.microsoft.com/office/drawing/2014/main" id="{B6A477A2-432E-0C70-0356-99B0CFB277A3}"/>
                </a:ext>
              </a:extLst>
            </p:cNvPr>
            <p:cNvSpPr txBox="1"/>
            <p:nvPr/>
          </p:nvSpPr>
          <p:spPr>
            <a:xfrm>
              <a:off x="1816766" y="3619420"/>
              <a:ext cx="8015963" cy="12799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79705" algn="just">
                <a:lnSpc>
                  <a:spcPct val="150000"/>
                </a:lnSpc>
              </a:pPr>
              <a:r>
                <a:rPr lang="en-US" sz="1800" b="1" dirty="0">
                  <a:effectLst/>
                  <a:latin typeface="Lato" panose="020F0502020204030203" pitchFamily="34" charset="0"/>
                  <a:ea typeface="Times New Roman" panose="02020603050405020304" pitchFamily="18" charset="0"/>
                  <a:cs typeface="Lato" panose="020F0502020204030203" pitchFamily="34" charset="0"/>
                </a:rPr>
                <a:t>Tutor/a de TFM: </a:t>
              </a:r>
              <a:r>
                <a:rPr lang="en-US" sz="1800" dirty="0">
                  <a:effectLst/>
                  <a:latin typeface="Lato" panose="020F0502020204030203" pitchFamily="34" charset="0"/>
                  <a:ea typeface="Times New Roman" panose="02020603050405020304" pitchFamily="18" charset="0"/>
                  <a:cs typeface="Lato" panose="020F0502020204030203" pitchFamily="34" charset="0"/>
                </a:rPr>
                <a:t>Laia </a:t>
              </a:r>
              <a:r>
                <a:rPr lang="en-US" sz="1800" dirty="0" err="1">
                  <a:effectLst/>
                  <a:latin typeface="Lato" panose="020F0502020204030203" pitchFamily="34" charset="0"/>
                  <a:ea typeface="Times New Roman" panose="02020603050405020304" pitchFamily="18" charset="0"/>
                  <a:cs typeface="Lato" panose="020F0502020204030203" pitchFamily="34" charset="0"/>
                </a:rPr>
                <a:t>Bassaganyas</a:t>
              </a:r>
              <a:r>
                <a:rPr lang="en-US" sz="1800" dirty="0">
                  <a:effectLst/>
                  <a:latin typeface="Lato" panose="020F0502020204030203" pitchFamily="34" charset="0"/>
                  <a:ea typeface="Times New Roman" panose="02020603050405020304" pitchFamily="18" charset="0"/>
                  <a:cs typeface="Lato" panose="020F0502020204030203" pitchFamily="34" charset="0"/>
                </a:rPr>
                <a:t> Bars</a:t>
              </a:r>
              <a:endParaRPr lang="ca-ES" sz="1600" dirty="0">
                <a:effectLst/>
                <a:latin typeface="Lato" panose="020F0502020204030203" pitchFamily="34" charset="0"/>
                <a:ea typeface="Times New Roman" panose="02020603050405020304" pitchFamily="18" charset="0"/>
                <a:cs typeface="Lato" panose="020F0502020204030203" pitchFamily="34" charset="0"/>
              </a:endParaRPr>
            </a:p>
            <a:p>
              <a:pPr marL="179705" algn="just">
                <a:lnSpc>
                  <a:spcPct val="150000"/>
                </a:lnSpc>
              </a:pPr>
              <a:r>
                <a:rPr lang="en-US" sz="1800" b="1" dirty="0">
                  <a:effectLst/>
                  <a:latin typeface="Lato" panose="020F0502020204030203" pitchFamily="34" charset="0"/>
                  <a:ea typeface="Times New Roman" panose="02020603050405020304" pitchFamily="18" charset="0"/>
                  <a:cs typeface="Lato" panose="020F0502020204030203" pitchFamily="34" charset="0"/>
                </a:rPr>
                <a:t>Professor/a </a:t>
              </a:r>
              <a:r>
                <a:rPr lang="en-US" sz="1800" b="1" dirty="0" err="1">
                  <a:effectLst/>
                  <a:latin typeface="Lato" panose="020F0502020204030203" pitchFamily="34" charset="0"/>
                  <a:ea typeface="Times New Roman" panose="02020603050405020304" pitchFamily="18" charset="0"/>
                  <a:cs typeface="Lato" panose="020F0502020204030203" pitchFamily="34" charset="0"/>
                </a:rPr>
                <a:t>responsable</a:t>
              </a:r>
              <a:r>
                <a:rPr lang="en-US" sz="1800" b="1" dirty="0">
                  <a:effectLst/>
                  <a:latin typeface="Lato" panose="020F0502020204030203" pitchFamily="34" charset="0"/>
                  <a:ea typeface="Times New Roman" panose="02020603050405020304" pitchFamily="18" charset="0"/>
                  <a:cs typeface="Lato" panose="020F0502020204030203" pitchFamily="34" charset="0"/>
                </a:rPr>
                <a:t> de </a:t>
              </a:r>
              <a:r>
                <a:rPr lang="en-US" sz="1800" b="1" dirty="0" err="1">
                  <a:effectLst/>
                  <a:latin typeface="Lato" panose="020F0502020204030203" pitchFamily="34" charset="0"/>
                  <a:ea typeface="Times New Roman" panose="02020603050405020304" pitchFamily="18" charset="0"/>
                  <a:cs typeface="Lato" panose="020F0502020204030203" pitchFamily="34" charset="0"/>
                </a:rPr>
                <a:t>l’assignatura</a:t>
              </a:r>
              <a:r>
                <a:rPr lang="en-US" sz="1800" b="1" dirty="0">
                  <a:effectLst/>
                  <a:latin typeface="Lato" panose="020F0502020204030203" pitchFamily="34" charset="0"/>
                  <a:ea typeface="Times New Roman" panose="02020603050405020304" pitchFamily="18" charset="0"/>
                  <a:cs typeface="Lato" panose="020F0502020204030203" pitchFamily="34" charset="0"/>
                </a:rPr>
                <a:t>: </a:t>
              </a:r>
              <a:r>
                <a:rPr lang="en-US" sz="1800" dirty="0">
                  <a:effectLst/>
                  <a:latin typeface="Lato" panose="020F0502020204030203" pitchFamily="34" charset="0"/>
                  <a:ea typeface="Times New Roman" panose="02020603050405020304" pitchFamily="18" charset="0"/>
                  <a:cs typeface="Lato" panose="020F0502020204030203" pitchFamily="34" charset="0"/>
                </a:rPr>
                <a:t>David Merino </a:t>
              </a:r>
              <a:r>
                <a:rPr lang="en-US" sz="1800" dirty="0" err="1">
                  <a:effectLst/>
                  <a:latin typeface="Lato" panose="020F0502020204030203" pitchFamily="34" charset="0"/>
                  <a:ea typeface="Times New Roman" panose="02020603050405020304" pitchFamily="18" charset="0"/>
                  <a:cs typeface="Lato" panose="020F0502020204030203" pitchFamily="34" charset="0"/>
                </a:rPr>
                <a:t>Arranz</a:t>
              </a:r>
              <a:endParaRPr lang="en-US" sz="1800" dirty="0">
                <a:effectLst/>
                <a:latin typeface="Lato" panose="020F0502020204030203" pitchFamily="34" charset="0"/>
                <a:ea typeface="Times New Roman" panose="02020603050405020304" pitchFamily="18" charset="0"/>
                <a:cs typeface="Lato" panose="020F0502020204030203" pitchFamily="34" charset="0"/>
              </a:endParaRPr>
            </a:p>
            <a:p>
              <a:pPr marL="179705" algn="just">
                <a:lnSpc>
                  <a:spcPct val="150000"/>
                </a:lnSpc>
              </a:pPr>
              <a:r>
                <a:rPr lang="en-US" b="1" dirty="0">
                  <a:latin typeface="Lato" panose="020F0502020204030203" pitchFamily="34" charset="0"/>
                  <a:ea typeface="Times New Roman" panose="02020603050405020304" pitchFamily="18" charset="0"/>
                  <a:cs typeface="Lato" panose="020F0502020204030203" pitchFamily="34" charset="0"/>
                </a:rPr>
                <a:t>Autor/a: </a:t>
              </a:r>
              <a:r>
                <a:rPr lang="en-US" dirty="0">
                  <a:latin typeface="Lato" panose="020F0502020204030203" pitchFamily="34" charset="0"/>
                  <a:ea typeface="Times New Roman" panose="02020603050405020304" pitchFamily="18" charset="0"/>
                  <a:cs typeface="Lato" panose="020F0502020204030203" pitchFamily="34" charset="0"/>
                </a:rPr>
                <a:t>Miquel Gratacós </a:t>
              </a:r>
              <a:r>
                <a:rPr lang="en-US" dirty="0" err="1">
                  <a:latin typeface="Lato" panose="020F0502020204030203" pitchFamily="34" charset="0"/>
                  <a:ea typeface="Times New Roman" panose="02020603050405020304" pitchFamily="18" charset="0"/>
                  <a:cs typeface="Lato" panose="020F0502020204030203" pitchFamily="34" charset="0"/>
                </a:rPr>
                <a:t>i</a:t>
              </a:r>
              <a:r>
                <a:rPr lang="en-US" dirty="0">
                  <a:latin typeface="Lato" panose="020F0502020204030203" pitchFamily="34" charset="0"/>
                  <a:ea typeface="Times New Roman" panose="02020603050405020304" pitchFamily="18" charset="0"/>
                  <a:cs typeface="Lato" panose="020F0502020204030203" pitchFamily="34" charset="0"/>
                </a:rPr>
                <a:t> Aurich</a:t>
              </a:r>
              <a:endParaRPr lang="ca-ES" b="1" dirty="0">
                <a:effectLst/>
                <a:latin typeface="Lato" panose="020F0502020204030203" pitchFamily="34" charset="0"/>
                <a:ea typeface="Times New Roman" panose="02020603050405020304" pitchFamily="18" charset="0"/>
                <a:cs typeface="Lato" panose="020F050202020403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095521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upo 12">
            <a:extLst>
              <a:ext uri="{FF2B5EF4-FFF2-40B4-BE49-F238E27FC236}">
                <a16:creationId xmlns:a16="http://schemas.microsoft.com/office/drawing/2014/main" id="{7170A874-A2C2-F222-D5B2-AE46809D499D}"/>
              </a:ext>
            </a:extLst>
          </p:cNvPr>
          <p:cNvGrpSpPr/>
          <p:nvPr/>
        </p:nvGrpSpPr>
        <p:grpSpPr>
          <a:xfrm>
            <a:off x="309243" y="115113"/>
            <a:ext cx="11668194" cy="679594"/>
            <a:chOff x="309243" y="115113"/>
            <a:chExt cx="11668194" cy="679594"/>
          </a:xfrm>
        </p:grpSpPr>
        <p:pic>
          <p:nvPicPr>
            <p:cNvPr id="14" name="Picture 6" descr="Universidad Abierta de Cataluña - Wikipedia, la enciclopedia libre">
              <a:extLst>
                <a:ext uri="{FF2B5EF4-FFF2-40B4-BE49-F238E27FC236}">
                  <a16:creationId xmlns:a16="http://schemas.microsoft.com/office/drawing/2014/main" id="{94E4717A-2C1B-5041-EB02-58D1B99DA4D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1847"/>
            <a:stretch/>
          </p:blipFill>
          <p:spPr bwMode="auto">
            <a:xfrm>
              <a:off x="309243" y="115113"/>
              <a:ext cx="923991" cy="6795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Rectángulo 14">
              <a:extLst>
                <a:ext uri="{FF2B5EF4-FFF2-40B4-BE49-F238E27FC236}">
                  <a16:creationId xmlns:a16="http://schemas.microsoft.com/office/drawing/2014/main" id="{933FC80F-C467-09E6-24EE-688B007A3BAA}"/>
                </a:ext>
              </a:extLst>
            </p:cNvPr>
            <p:cNvSpPr/>
            <p:nvPr/>
          </p:nvSpPr>
          <p:spPr>
            <a:xfrm>
              <a:off x="1287377" y="115113"/>
              <a:ext cx="9877926" cy="84792"/>
            </a:xfrm>
            <a:prstGeom prst="rect">
              <a:avLst/>
            </a:prstGeom>
            <a:solidFill>
              <a:srgbClr val="74ED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a-ES"/>
            </a:p>
          </p:txBody>
        </p:sp>
        <p:sp>
          <p:nvSpPr>
            <p:cNvPr id="16" name="Rectángulo 15">
              <a:extLst>
                <a:ext uri="{FF2B5EF4-FFF2-40B4-BE49-F238E27FC236}">
                  <a16:creationId xmlns:a16="http://schemas.microsoft.com/office/drawing/2014/main" id="{80C33DBD-3B96-6064-D7BF-3E86E238EAC9}"/>
                </a:ext>
              </a:extLst>
            </p:cNvPr>
            <p:cNvSpPr/>
            <p:nvPr/>
          </p:nvSpPr>
          <p:spPr>
            <a:xfrm>
              <a:off x="1287377" y="709915"/>
              <a:ext cx="9877926" cy="84792"/>
            </a:xfrm>
            <a:prstGeom prst="rect">
              <a:avLst/>
            </a:prstGeom>
            <a:solidFill>
              <a:srgbClr val="74ED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a-ES"/>
            </a:p>
          </p:txBody>
        </p:sp>
        <p:sp>
          <p:nvSpPr>
            <p:cNvPr id="17" name="Rectángulo 16">
              <a:extLst>
                <a:ext uri="{FF2B5EF4-FFF2-40B4-BE49-F238E27FC236}">
                  <a16:creationId xmlns:a16="http://schemas.microsoft.com/office/drawing/2014/main" id="{DF39972F-FF4B-C0B7-DABD-3CF72F17201C}"/>
                </a:ext>
              </a:extLst>
            </p:cNvPr>
            <p:cNvSpPr/>
            <p:nvPr/>
          </p:nvSpPr>
          <p:spPr>
            <a:xfrm>
              <a:off x="11231479" y="115113"/>
              <a:ext cx="745958" cy="84792"/>
            </a:xfrm>
            <a:prstGeom prst="rect">
              <a:avLst/>
            </a:prstGeom>
            <a:solidFill>
              <a:srgbClr val="74ED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a-ES"/>
            </a:p>
          </p:txBody>
        </p:sp>
        <p:sp>
          <p:nvSpPr>
            <p:cNvPr id="18" name="Rectángulo 17">
              <a:extLst>
                <a:ext uri="{FF2B5EF4-FFF2-40B4-BE49-F238E27FC236}">
                  <a16:creationId xmlns:a16="http://schemas.microsoft.com/office/drawing/2014/main" id="{67787110-C6F8-250F-8513-67D45CCAE11F}"/>
                </a:ext>
              </a:extLst>
            </p:cNvPr>
            <p:cNvSpPr/>
            <p:nvPr/>
          </p:nvSpPr>
          <p:spPr>
            <a:xfrm>
              <a:off x="11231479" y="709915"/>
              <a:ext cx="745958" cy="84792"/>
            </a:xfrm>
            <a:prstGeom prst="rect">
              <a:avLst/>
            </a:prstGeom>
            <a:solidFill>
              <a:srgbClr val="74ED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a-ES"/>
            </a:p>
          </p:txBody>
        </p:sp>
        <p:sp>
          <p:nvSpPr>
            <p:cNvPr id="19" name="CuadroTexto 18">
              <a:extLst>
                <a:ext uri="{FF2B5EF4-FFF2-40B4-BE49-F238E27FC236}">
                  <a16:creationId xmlns:a16="http://schemas.microsoft.com/office/drawing/2014/main" id="{55770FCC-991C-21AD-C28D-B3B1FCEA600F}"/>
                </a:ext>
              </a:extLst>
            </p:cNvPr>
            <p:cNvSpPr txBox="1"/>
            <p:nvPr/>
          </p:nvSpPr>
          <p:spPr>
            <a:xfrm>
              <a:off x="11165813" y="149825"/>
              <a:ext cx="61361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900" dirty="0">
                  <a:solidFill>
                    <a:srgbClr val="3A3A8F"/>
                  </a:solidFill>
                  <a:latin typeface="Lato" panose="020F0502020204030203" pitchFamily="34" charset="0"/>
                  <a:cs typeface="Lato" panose="020F0502020204030203" pitchFamily="34" charset="0"/>
                </a:rPr>
                <a:t>uoc.edu</a:t>
              </a:r>
              <a:endParaRPr lang="ca-ES" sz="900" dirty="0">
                <a:solidFill>
                  <a:srgbClr val="3A3A8F"/>
                </a:solidFill>
                <a:latin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20" name="CuadroTexto 19">
              <a:extLst>
                <a:ext uri="{FF2B5EF4-FFF2-40B4-BE49-F238E27FC236}">
                  <a16:creationId xmlns:a16="http://schemas.microsoft.com/office/drawing/2014/main" id="{73318CB9-37A0-E1AA-071D-D3875F1034B6}"/>
                </a:ext>
              </a:extLst>
            </p:cNvPr>
            <p:cNvSpPr txBox="1"/>
            <p:nvPr/>
          </p:nvSpPr>
          <p:spPr>
            <a:xfrm>
              <a:off x="1233234" y="159831"/>
              <a:ext cx="11670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900" dirty="0">
                  <a:solidFill>
                    <a:srgbClr val="3A3A8F"/>
                  </a:solidFill>
                  <a:latin typeface="Lato" panose="020F0502020204030203" pitchFamily="34" charset="0"/>
                  <a:cs typeface="Lato" panose="020F0502020204030203" pitchFamily="34" charset="0"/>
                </a:rPr>
                <a:t>Universitat Oberta</a:t>
              </a:r>
            </a:p>
            <a:p>
              <a:r>
                <a:rPr lang="es-ES" sz="900" dirty="0">
                  <a:solidFill>
                    <a:srgbClr val="3A3A8F"/>
                  </a:solidFill>
                  <a:latin typeface="Lato" panose="020F0502020204030203" pitchFamily="34" charset="0"/>
                  <a:cs typeface="Lato" panose="020F0502020204030203" pitchFamily="34" charset="0"/>
                </a:rPr>
                <a:t>de Catalunya</a:t>
              </a:r>
              <a:endParaRPr lang="ca-ES" sz="900" dirty="0">
                <a:solidFill>
                  <a:srgbClr val="3A3A8F"/>
                </a:solidFill>
                <a:latin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  <p:sp>
        <p:nvSpPr>
          <p:cNvPr id="21" name="Rectángulo 20">
            <a:extLst>
              <a:ext uri="{FF2B5EF4-FFF2-40B4-BE49-F238E27FC236}">
                <a16:creationId xmlns:a16="http://schemas.microsoft.com/office/drawing/2014/main" id="{C24F5533-58DC-3881-9443-7B00BFEFAC40}"/>
              </a:ext>
            </a:extLst>
          </p:cNvPr>
          <p:cNvSpPr/>
          <p:nvPr/>
        </p:nvSpPr>
        <p:spPr>
          <a:xfrm>
            <a:off x="210551" y="6610184"/>
            <a:ext cx="11640554" cy="99922"/>
          </a:xfrm>
          <a:prstGeom prst="rect">
            <a:avLst/>
          </a:prstGeom>
          <a:solidFill>
            <a:srgbClr val="74ED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2342591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upo 12">
            <a:extLst>
              <a:ext uri="{FF2B5EF4-FFF2-40B4-BE49-F238E27FC236}">
                <a16:creationId xmlns:a16="http://schemas.microsoft.com/office/drawing/2014/main" id="{7170A874-A2C2-F222-D5B2-AE46809D499D}"/>
              </a:ext>
            </a:extLst>
          </p:cNvPr>
          <p:cNvGrpSpPr/>
          <p:nvPr/>
        </p:nvGrpSpPr>
        <p:grpSpPr>
          <a:xfrm>
            <a:off x="309243" y="115113"/>
            <a:ext cx="11668194" cy="679594"/>
            <a:chOff x="309243" y="115113"/>
            <a:chExt cx="11668194" cy="679594"/>
          </a:xfrm>
        </p:grpSpPr>
        <p:pic>
          <p:nvPicPr>
            <p:cNvPr id="14" name="Picture 6" descr="Universidad Abierta de Cataluña - Wikipedia, la enciclopedia libre">
              <a:extLst>
                <a:ext uri="{FF2B5EF4-FFF2-40B4-BE49-F238E27FC236}">
                  <a16:creationId xmlns:a16="http://schemas.microsoft.com/office/drawing/2014/main" id="{94E4717A-2C1B-5041-EB02-58D1B99DA4D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1847"/>
            <a:stretch/>
          </p:blipFill>
          <p:spPr bwMode="auto">
            <a:xfrm>
              <a:off x="309243" y="115113"/>
              <a:ext cx="923991" cy="6795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Rectángulo 14">
              <a:extLst>
                <a:ext uri="{FF2B5EF4-FFF2-40B4-BE49-F238E27FC236}">
                  <a16:creationId xmlns:a16="http://schemas.microsoft.com/office/drawing/2014/main" id="{933FC80F-C467-09E6-24EE-688B007A3BAA}"/>
                </a:ext>
              </a:extLst>
            </p:cNvPr>
            <p:cNvSpPr/>
            <p:nvPr/>
          </p:nvSpPr>
          <p:spPr>
            <a:xfrm>
              <a:off x="1287377" y="115113"/>
              <a:ext cx="9877926" cy="84792"/>
            </a:xfrm>
            <a:prstGeom prst="rect">
              <a:avLst/>
            </a:prstGeom>
            <a:solidFill>
              <a:srgbClr val="74ED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a-ES"/>
            </a:p>
          </p:txBody>
        </p:sp>
        <p:sp>
          <p:nvSpPr>
            <p:cNvPr id="16" name="Rectángulo 15">
              <a:extLst>
                <a:ext uri="{FF2B5EF4-FFF2-40B4-BE49-F238E27FC236}">
                  <a16:creationId xmlns:a16="http://schemas.microsoft.com/office/drawing/2014/main" id="{80C33DBD-3B96-6064-D7BF-3E86E238EAC9}"/>
                </a:ext>
              </a:extLst>
            </p:cNvPr>
            <p:cNvSpPr/>
            <p:nvPr/>
          </p:nvSpPr>
          <p:spPr>
            <a:xfrm>
              <a:off x="1287377" y="709915"/>
              <a:ext cx="9877926" cy="84792"/>
            </a:xfrm>
            <a:prstGeom prst="rect">
              <a:avLst/>
            </a:prstGeom>
            <a:solidFill>
              <a:srgbClr val="74ED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a-ES"/>
            </a:p>
          </p:txBody>
        </p:sp>
        <p:sp>
          <p:nvSpPr>
            <p:cNvPr id="17" name="Rectángulo 16">
              <a:extLst>
                <a:ext uri="{FF2B5EF4-FFF2-40B4-BE49-F238E27FC236}">
                  <a16:creationId xmlns:a16="http://schemas.microsoft.com/office/drawing/2014/main" id="{DF39972F-FF4B-C0B7-DABD-3CF72F17201C}"/>
                </a:ext>
              </a:extLst>
            </p:cNvPr>
            <p:cNvSpPr/>
            <p:nvPr/>
          </p:nvSpPr>
          <p:spPr>
            <a:xfrm>
              <a:off x="11231479" y="115113"/>
              <a:ext cx="745958" cy="84792"/>
            </a:xfrm>
            <a:prstGeom prst="rect">
              <a:avLst/>
            </a:prstGeom>
            <a:solidFill>
              <a:srgbClr val="74ED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a-ES"/>
            </a:p>
          </p:txBody>
        </p:sp>
        <p:sp>
          <p:nvSpPr>
            <p:cNvPr id="18" name="Rectángulo 17">
              <a:extLst>
                <a:ext uri="{FF2B5EF4-FFF2-40B4-BE49-F238E27FC236}">
                  <a16:creationId xmlns:a16="http://schemas.microsoft.com/office/drawing/2014/main" id="{67787110-C6F8-250F-8513-67D45CCAE11F}"/>
                </a:ext>
              </a:extLst>
            </p:cNvPr>
            <p:cNvSpPr/>
            <p:nvPr/>
          </p:nvSpPr>
          <p:spPr>
            <a:xfrm>
              <a:off x="11231479" y="709915"/>
              <a:ext cx="745958" cy="84792"/>
            </a:xfrm>
            <a:prstGeom prst="rect">
              <a:avLst/>
            </a:prstGeom>
            <a:solidFill>
              <a:srgbClr val="74ED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a-ES"/>
            </a:p>
          </p:txBody>
        </p:sp>
        <p:sp>
          <p:nvSpPr>
            <p:cNvPr id="19" name="CuadroTexto 18">
              <a:extLst>
                <a:ext uri="{FF2B5EF4-FFF2-40B4-BE49-F238E27FC236}">
                  <a16:creationId xmlns:a16="http://schemas.microsoft.com/office/drawing/2014/main" id="{55770FCC-991C-21AD-C28D-B3B1FCEA600F}"/>
                </a:ext>
              </a:extLst>
            </p:cNvPr>
            <p:cNvSpPr txBox="1"/>
            <p:nvPr/>
          </p:nvSpPr>
          <p:spPr>
            <a:xfrm>
              <a:off x="11165813" y="149825"/>
              <a:ext cx="61361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900" dirty="0">
                  <a:solidFill>
                    <a:srgbClr val="3A3A8F"/>
                  </a:solidFill>
                  <a:latin typeface="Lato" panose="020F0502020204030203" pitchFamily="34" charset="0"/>
                  <a:cs typeface="Lato" panose="020F0502020204030203" pitchFamily="34" charset="0"/>
                </a:rPr>
                <a:t>uoc.edu</a:t>
              </a:r>
              <a:endParaRPr lang="ca-ES" sz="900" dirty="0">
                <a:solidFill>
                  <a:srgbClr val="3A3A8F"/>
                </a:solidFill>
                <a:latin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20" name="CuadroTexto 19">
              <a:extLst>
                <a:ext uri="{FF2B5EF4-FFF2-40B4-BE49-F238E27FC236}">
                  <a16:creationId xmlns:a16="http://schemas.microsoft.com/office/drawing/2014/main" id="{73318CB9-37A0-E1AA-071D-D3875F1034B6}"/>
                </a:ext>
              </a:extLst>
            </p:cNvPr>
            <p:cNvSpPr txBox="1"/>
            <p:nvPr/>
          </p:nvSpPr>
          <p:spPr>
            <a:xfrm>
              <a:off x="1233234" y="159831"/>
              <a:ext cx="11670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900" dirty="0">
                  <a:solidFill>
                    <a:srgbClr val="3A3A8F"/>
                  </a:solidFill>
                  <a:latin typeface="Lato" panose="020F0502020204030203" pitchFamily="34" charset="0"/>
                  <a:cs typeface="Lato" panose="020F0502020204030203" pitchFamily="34" charset="0"/>
                </a:rPr>
                <a:t>Universitat Oberta</a:t>
              </a:r>
            </a:p>
            <a:p>
              <a:r>
                <a:rPr lang="es-ES" sz="900" dirty="0">
                  <a:solidFill>
                    <a:srgbClr val="3A3A8F"/>
                  </a:solidFill>
                  <a:latin typeface="Lato" panose="020F0502020204030203" pitchFamily="34" charset="0"/>
                  <a:cs typeface="Lato" panose="020F0502020204030203" pitchFamily="34" charset="0"/>
                </a:rPr>
                <a:t>de Catalunya</a:t>
              </a:r>
              <a:endParaRPr lang="ca-ES" sz="900" dirty="0">
                <a:solidFill>
                  <a:srgbClr val="3A3A8F"/>
                </a:solidFill>
                <a:latin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  <p:sp>
        <p:nvSpPr>
          <p:cNvPr id="21" name="Rectángulo 20">
            <a:extLst>
              <a:ext uri="{FF2B5EF4-FFF2-40B4-BE49-F238E27FC236}">
                <a16:creationId xmlns:a16="http://schemas.microsoft.com/office/drawing/2014/main" id="{C24F5533-58DC-3881-9443-7B00BFEFAC40}"/>
              </a:ext>
            </a:extLst>
          </p:cNvPr>
          <p:cNvSpPr/>
          <p:nvPr/>
        </p:nvSpPr>
        <p:spPr>
          <a:xfrm>
            <a:off x="210551" y="6610184"/>
            <a:ext cx="11640554" cy="99922"/>
          </a:xfrm>
          <a:prstGeom prst="rect">
            <a:avLst/>
          </a:prstGeom>
          <a:solidFill>
            <a:srgbClr val="74ED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13962941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upo 12">
            <a:extLst>
              <a:ext uri="{FF2B5EF4-FFF2-40B4-BE49-F238E27FC236}">
                <a16:creationId xmlns:a16="http://schemas.microsoft.com/office/drawing/2014/main" id="{7170A874-A2C2-F222-D5B2-AE46809D499D}"/>
              </a:ext>
            </a:extLst>
          </p:cNvPr>
          <p:cNvGrpSpPr/>
          <p:nvPr/>
        </p:nvGrpSpPr>
        <p:grpSpPr>
          <a:xfrm>
            <a:off x="309243" y="115113"/>
            <a:ext cx="11668194" cy="679594"/>
            <a:chOff x="309243" y="115113"/>
            <a:chExt cx="11668194" cy="679594"/>
          </a:xfrm>
        </p:grpSpPr>
        <p:pic>
          <p:nvPicPr>
            <p:cNvPr id="14" name="Picture 6" descr="Universidad Abierta de Cataluña - Wikipedia, la enciclopedia libre">
              <a:extLst>
                <a:ext uri="{FF2B5EF4-FFF2-40B4-BE49-F238E27FC236}">
                  <a16:creationId xmlns:a16="http://schemas.microsoft.com/office/drawing/2014/main" id="{94E4717A-2C1B-5041-EB02-58D1B99DA4D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1847"/>
            <a:stretch/>
          </p:blipFill>
          <p:spPr bwMode="auto">
            <a:xfrm>
              <a:off x="309243" y="115113"/>
              <a:ext cx="923991" cy="6795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Rectángulo 14">
              <a:extLst>
                <a:ext uri="{FF2B5EF4-FFF2-40B4-BE49-F238E27FC236}">
                  <a16:creationId xmlns:a16="http://schemas.microsoft.com/office/drawing/2014/main" id="{933FC80F-C467-09E6-24EE-688B007A3BAA}"/>
                </a:ext>
              </a:extLst>
            </p:cNvPr>
            <p:cNvSpPr/>
            <p:nvPr/>
          </p:nvSpPr>
          <p:spPr>
            <a:xfrm>
              <a:off x="1287377" y="115113"/>
              <a:ext cx="9877926" cy="84792"/>
            </a:xfrm>
            <a:prstGeom prst="rect">
              <a:avLst/>
            </a:prstGeom>
            <a:solidFill>
              <a:srgbClr val="74ED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a-ES"/>
            </a:p>
          </p:txBody>
        </p:sp>
        <p:sp>
          <p:nvSpPr>
            <p:cNvPr id="16" name="Rectángulo 15">
              <a:extLst>
                <a:ext uri="{FF2B5EF4-FFF2-40B4-BE49-F238E27FC236}">
                  <a16:creationId xmlns:a16="http://schemas.microsoft.com/office/drawing/2014/main" id="{80C33DBD-3B96-6064-D7BF-3E86E238EAC9}"/>
                </a:ext>
              </a:extLst>
            </p:cNvPr>
            <p:cNvSpPr/>
            <p:nvPr/>
          </p:nvSpPr>
          <p:spPr>
            <a:xfrm>
              <a:off x="1287377" y="709915"/>
              <a:ext cx="9877926" cy="84792"/>
            </a:xfrm>
            <a:prstGeom prst="rect">
              <a:avLst/>
            </a:prstGeom>
            <a:solidFill>
              <a:srgbClr val="74ED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a-ES"/>
            </a:p>
          </p:txBody>
        </p:sp>
        <p:sp>
          <p:nvSpPr>
            <p:cNvPr id="17" name="Rectángulo 16">
              <a:extLst>
                <a:ext uri="{FF2B5EF4-FFF2-40B4-BE49-F238E27FC236}">
                  <a16:creationId xmlns:a16="http://schemas.microsoft.com/office/drawing/2014/main" id="{DF39972F-FF4B-C0B7-DABD-3CF72F17201C}"/>
                </a:ext>
              </a:extLst>
            </p:cNvPr>
            <p:cNvSpPr/>
            <p:nvPr/>
          </p:nvSpPr>
          <p:spPr>
            <a:xfrm>
              <a:off x="11231479" y="115113"/>
              <a:ext cx="745958" cy="84792"/>
            </a:xfrm>
            <a:prstGeom prst="rect">
              <a:avLst/>
            </a:prstGeom>
            <a:solidFill>
              <a:srgbClr val="74ED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a-ES"/>
            </a:p>
          </p:txBody>
        </p:sp>
        <p:sp>
          <p:nvSpPr>
            <p:cNvPr id="18" name="Rectángulo 17">
              <a:extLst>
                <a:ext uri="{FF2B5EF4-FFF2-40B4-BE49-F238E27FC236}">
                  <a16:creationId xmlns:a16="http://schemas.microsoft.com/office/drawing/2014/main" id="{67787110-C6F8-250F-8513-67D45CCAE11F}"/>
                </a:ext>
              </a:extLst>
            </p:cNvPr>
            <p:cNvSpPr/>
            <p:nvPr/>
          </p:nvSpPr>
          <p:spPr>
            <a:xfrm>
              <a:off x="11231479" y="709915"/>
              <a:ext cx="745958" cy="84792"/>
            </a:xfrm>
            <a:prstGeom prst="rect">
              <a:avLst/>
            </a:prstGeom>
            <a:solidFill>
              <a:srgbClr val="74ED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a-ES"/>
            </a:p>
          </p:txBody>
        </p:sp>
        <p:sp>
          <p:nvSpPr>
            <p:cNvPr id="19" name="CuadroTexto 18">
              <a:extLst>
                <a:ext uri="{FF2B5EF4-FFF2-40B4-BE49-F238E27FC236}">
                  <a16:creationId xmlns:a16="http://schemas.microsoft.com/office/drawing/2014/main" id="{55770FCC-991C-21AD-C28D-B3B1FCEA600F}"/>
                </a:ext>
              </a:extLst>
            </p:cNvPr>
            <p:cNvSpPr txBox="1"/>
            <p:nvPr/>
          </p:nvSpPr>
          <p:spPr>
            <a:xfrm>
              <a:off x="11165813" y="149825"/>
              <a:ext cx="61361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900" dirty="0">
                  <a:solidFill>
                    <a:srgbClr val="3A3A8F"/>
                  </a:solidFill>
                  <a:latin typeface="Lato" panose="020F0502020204030203" pitchFamily="34" charset="0"/>
                  <a:cs typeface="Lato" panose="020F0502020204030203" pitchFamily="34" charset="0"/>
                </a:rPr>
                <a:t>uoc.edu</a:t>
              </a:r>
              <a:endParaRPr lang="ca-ES" sz="900" dirty="0">
                <a:solidFill>
                  <a:srgbClr val="3A3A8F"/>
                </a:solidFill>
                <a:latin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20" name="CuadroTexto 19">
              <a:extLst>
                <a:ext uri="{FF2B5EF4-FFF2-40B4-BE49-F238E27FC236}">
                  <a16:creationId xmlns:a16="http://schemas.microsoft.com/office/drawing/2014/main" id="{73318CB9-37A0-E1AA-071D-D3875F1034B6}"/>
                </a:ext>
              </a:extLst>
            </p:cNvPr>
            <p:cNvSpPr txBox="1"/>
            <p:nvPr/>
          </p:nvSpPr>
          <p:spPr>
            <a:xfrm>
              <a:off x="1233234" y="159831"/>
              <a:ext cx="11670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900" dirty="0">
                  <a:solidFill>
                    <a:srgbClr val="3A3A8F"/>
                  </a:solidFill>
                  <a:latin typeface="Lato" panose="020F0502020204030203" pitchFamily="34" charset="0"/>
                  <a:cs typeface="Lato" panose="020F0502020204030203" pitchFamily="34" charset="0"/>
                </a:rPr>
                <a:t>Universitat Oberta</a:t>
              </a:r>
            </a:p>
            <a:p>
              <a:r>
                <a:rPr lang="es-ES" sz="900" dirty="0">
                  <a:solidFill>
                    <a:srgbClr val="3A3A8F"/>
                  </a:solidFill>
                  <a:latin typeface="Lato" panose="020F0502020204030203" pitchFamily="34" charset="0"/>
                  <a:cs typeface="Lato" panose="020F0502020204030203" pitchFamily="34" charset="0"/>
                </a:rPr>
                <a:t>de Catalunya</a:t>
              </a:r>
              <a:endParaRPr lang="ca-ES" sz="900" dirty="0">
                <a:solidFill>
                  <a:srgbClr val="3A3A8F"/>
                </a:solidFill>
                <a:latin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  <p:sp>
        <p:nvSpPr>
          <p:cNvPr id="21" name="Rectángulo 20">
            <a:extLst>
              <a:ext uri="{FF2B5EF4-FFF2-40B4-BE49-F238E27FC236}">
                <a16:creationId xmlns:a16="http://schemas.microsoft.com/office/drawing/2014/main" id="{C24F5533-58DC-3881-9443-7B00BFEFAC40}"/>
              </a:ext>
            </a:extLst>
          </p:cNvPr>
          <p:cNvSpPr/>
          <p:nvPr/>
        </p:nvSpPr>
        <p:spPr>
          <a:xfrm>
            <a:off x="210551" y="6610184"/>
            <a:ext cx="11640554" cy="99922"/>
          </a:xfrm>
          <a:prstGeom prst="rect">
            <a:avLst/>
          </a:prstGeom>
          <a:solidFill>
            <a:srgbClr val="74ED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31614801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E7009D06-3C76-20DE-C841-5ED2B5621F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287" y="3734428"/>
            <a:ext cx="3575593" cy="290517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417CDA24-35F8-4540-8C52-3096D6D949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n 4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A9194A54-1446-54F1-62BC-7E70E581AD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5517" y="948017"/>
            <a:ext cx="2884094" cy="2343327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8658BFE0-4E65-4174-9C75-687C94E882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A75DFED-A0C1-4A83-BE1D-0271C1826E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552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Imagen 10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2C676113-49C5-BA0E-594F-949E283965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5525" y="3631095"/>
            <a:ext cx="3702772" cy="3008503"/>
          </a:xfrm>
          <a:prstGeom prst="rect">
            <a:avLst/>
          </a:prstGeom>
        </p:spPr>
      </p:pic>
      <p:pic>
        <p:nvPicPr>
          <p:cNvPr id="7" name="Imagen 6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0747FCA7-7938-EE0C-0A22-C05500BE8B9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1873" y="187273"/>
            <a:ext cx="3526424" cy="2865220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CCB11778-7036-5846-D074-4CC27BD71AAB}"/>
              </a:ext>
            </a:extLst>
          </p:cNvPr>
          <p:cNvSpPr txBox="1"/>
          <p:nvPr/>
        </p:nvSpPr>
        <p:spPr>
          <a:xfrm>
            <a:off x="784121" y="1431045"/>
            <a:ext cx="411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A)</a:t>
            </a:r>
            <a:endParaRPr lang="ca-ES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C2AA95FF-D29F-E54F-A551-36917D270875}"/>
              </a:ext>
            </a:extLst>
          </p:cNvPr>
          <p:cNvSpPr txBox="1"/>
          <p:nvPr/>
        </p:nvSpPr>
        <p:spPr>
          <a:xfrm>
            <a:off x="6733149" y="187273"/>
            <a:ext cx="411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B)</a:t>
            </a:r>
            <a:endParaRPr lang="ca-ES" dirty="0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E9C6ACF7-2D37-DC6A-EC3A-4D70A75AB42E}"/>
              </a:ext>
            </a:extLst>
          </p:cNvPr>
          <p:cNvSpPr txBox="1"/>
          <p:nvPr/>
        </p:nvSpPr>
        <p:spPr>
          <a:xfrm>
            <a:off x="894807" y="3734428"/>
            <a:ext cx="411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C)</a:t>
            </a:r>
            <a:endParaRPr lang="ca-ES" dirty="0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37682489-6F2C-6276-8828-13B70D46BEA1}"/>
              </a:ext>
            </a:extLst>
          </p:cNvPr>
          <p:cNvSpPr txBox="1"/>
          <p:nvPr/>
        </p:nvSpPr>
        <p:spPr>
          <a:xfrm>
            <a:off x="6754045" y="3734428"/>
            <a:ext cx="411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D)</a:t>
            </a:r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22617569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Marcador de contenido 4" descr="Gráfico, Gráfico de barras">
            <a:extLst>
              <a:ext uri="{FF2B5EF4-FFF2-40B4-BE49-F238E27FC236}">
                <a16:creationId xmlns:a16="http://schemas.microsoft.com/office/drawing/2014/main" id="{9B3FDBD4-4FB0-339F-6D92-E8399297C7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6244" y="643467"/>
            <a:ext cx="7499512" cy="5571066"/>
          </a:xfrm>
          <a:prstGeom prst="rect">
            <a:avLst/>
          </a:prstGeom>
        </p:spPr>
      </p:pic>
      <p:grpSp>
        <p:nvGrpSpPr>
          <p:cNvPr id="2" name="Grupo 1">
            <a:extLst>
              <a:ext uri="{FF2B5EF4-FFF2-40B4-BE49-F238E27FC236}">
                <a16:creationId xmlns:a16="http://schemas.microsoft.com/office/drawing/2014/main" id="{47ACCE94-1513-36D4-F2B6-A014942B9D97}"/>
              </a:ext>
            </a:extLst>
          </p:cNvPr>
          <p:cNvGrpSpPr/>
          <p:nvPr/>
        </p:nvGrpSpPr>
        <p:grpSpPr>
          <a:xfrm>
            <a:off x="210551" y="115113"/>
            <a:ext cx="11766886" cy="6594993"/>
            <a:chOff x="210551" y="115113"/>
            <a:chExt cx="11766886" cy="6594993"/>
          </a:xfrm>
        </p:grpSpPr>
        <p:sp>
          <p:nvSpPr>
            <p:cNvPr id="3" name="Rectángulo 2">
              <a:extLst>
                <a:ext uri="{FF2B5EF4-FFF2-40B4-BE49-F238E27FC236}">
                  <a16:creationId xmlns:a16="http://schemas.microsoft.com/office/drawing/2014/main" id="{D3DA8574-6139-A69B-B777-C0F4E9021F24}"/>
                </a:ext>
              </a:extLst>
            </p:cNvPr>
            <p:cNvSpPr/>
            <p:nvPr/>
          </p:nvSpPr>
          <p:spPr>
            <a:xfrm>
              <a:off x="210551" y="6610184"/>
              <a:ext cx="11640554" cy="99922"/>
            </a:xfrm>
            <a:prstGeom prst="rect">
              <a:avLst/>
            </a:prstGeom>
            <a:solidFill>
              <a:srgbClr val="74ED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a-ES"/>
            </a:p>
          </p:txBody>
        </p:sp>
        <p:grpSp>
          <p:nvGrpSpPr>
            <p:cNvPr id="4" name="Grupo 3">
              <a:extLst>
                <a:ext uri="{FF2B5EF4-FFF2-40B4-BE49-F238E27FC236}">
                  <a16:creationId xmlns:a16="http://schemas.microsoft.com/office/drawing/2014/main" id="{6F4C210A-A7D4-BC80-2EC1-6B3D222463B6}"/>
                </a:ext>
              </a:extLst>
            </p:cNvPr>
            <p:cNvGrpSpPr/>
            <p:nvPr/>
          </p:nvGrpSpPr>
          <p:grpSpPr>
            <a:xfrm>
              <a:off x="309243" y="115113"/>
              <a:ext cx="11668194" cy="679594"/>
              <a:chOff x="309243" y="115113"/>
              <a:chExt cx="11668194" cy="679594"/>
            </a:xfrm>
          </p:grpSpPr>
          <p:pic>
            <p:nvPicPr>
              <p:cNvPr id="6" name="Picture 6" descr="Universidad Abierta de Cataluña - Wikipedia, la enciclopedia libre">
                <a:extLst>
                  <a:ext uri="{FF2B5EF4-FFF2-40B4-BE49-F238E27FC236}">
                    <a16:creationId xmlns:a16="http://schemas.microsoft.com/office/drawing/2014/main" id="{8C723B56-2B44-F6DC-77DF-831E5A37D09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1847"/>
              <a:stretch/>
            </p:blipFill>
            <p:spPr bwMode="auto">
              <a:xfrm>
                <a:off x="309243" y="115113"/>
                <a:ext cx="923991" cy="67959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" name="Rectángulo 6">
                <a:extLst>
                  <a:ext uri="{FF2B5EF4-FFF2-40B4-BE49-F238E27FC236}">
                    <a16:creationId xmlns:a16="http://schemas.microsoft.com/office/drawing/2014/main" id="{E4F74546-3BF2-86F2-BAE2-9DD36C2F0844}"/>
                  </a:ext>
                </a:extLst>
              </p:cNvPr>
              <p:cNvSpPr/>
              <p:nvPr/>
            </p:nvSpPr>
            <p:spPr>
              <a:xfrm>
                <a:off x="1287377" y="115113"/>
                <a:ext cx="9877926" cy="84792"/>
              </a:xfrm>
              <a:prstGeom prst="rect">
                <a:avLst/>
              </a:prstGeom>
              <a:solidFill>
                <a:srgbClr val="74ED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a-ES"/>
              </a:p>
            </p:txBody>
          </p:sp>
          <p:sp>
            <p:nvSpPr>
              <p:cNvPr id="8" name="Rectángulo 7">
                <a:extLst>
                  <a:ext uri="{FF2B5EF4-FFF2-40B4-BE49-F238E27FC236}">
                    <a16:creationId xmlns:a16="http://schemas.microsoft.com/office/drawing/2014/main" id="{BA9151DF-14E4-DE46-9829-D6C92D0F29CF}"/>
                  </a:ext>
                </a:extLst>
              </p:cNvPr>
              <p:cNvSpPr/>
              <p:nvPr/>
            </p:nvSpPr>
            <p:spPr>
              <a:xfrm>
                <a:off x="1287377" y="709915"/>
                <a:ext cx="9877926" cy="84792"/>
              </a:xfrm>
              <a:prstGeom prst="rect">
                <a:avLst/>
              </a:prstGeom>
              <a:solidFill>
                <a:srgbClr val="74ED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a-ES"/>
              </a:p>
            </p:txBody>
          </p:sp>
          <p:sp>
            <p:nvSpPr>
              <p:cNvPr id="9" name="Rectángulo 8">
                <a:extLst>
                  <a:ext uri="{FF2B5EF4-FFF2-40B4-BE49-F238E27FC236}">
                    <a16:creationId xmlns:a16="http://schemas.microsoft.com/office/drawing/2014/main" id="{50681F7D-6266-14C1-BD78-8FFDEC60CB2D}"/>
                  </a:ext>
                </a:extLst>
              </p:cNvPr>
              <p:cNvSpPr/>
              <p:nvPr/>
            </p:nvSpPr>
            <p:spPr>
              <a:xfrm>
                <a:off x="11231479" y="115113"/>
                <a:ext cx="745958" cy="84792"/>
              </a:xfrm>
              <a:prstGeom prst="rect">
                <a:avLst/>
              </a:prstGeom>
              <a:solidFill>
                <a:srgbClr val="74ED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a-ES"/>
              </a:p>
            </p:txBody>
          </p:sp>
          <p:sp>
            <p:nvSpPr>
              <p:cNvPr id="11" name="Rectángulo 10">
                <a:extLst>
                  <a:ext uri="{FF2B5EF4-FFF2-40B4-BE49-F238E27FC236}">
                    <a16:creationId xmlns:a16="http://schemas.microsoft.com/office/drawing/2014/main" id="{A06C579C-1AA3-E5A3-3DF5-7E097B192324}"/>
                  </a:ext>
                </a:extLst>
              </p:cNvPr>
              <p:cNvSpPr/>
              <p:nvPr/>
            </p:nvSpPr>
            <p:spPr>
              <a:xfrm>
                <a:off x="11231479" y="709915"/>
                <a:ext cx="745958" cy="84792"/>
              </a:xfrm>
              <a:prstGeom prst="rect">
                <a:avLst/>
              </a:prstGeom>
              <a:solidFill>
                <a:srgbClr val="74ED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a-ES"/>
              </a:p>
            </p:txBody>
          </p:sp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8C205985-FE47-797E-03C4-9521511C6426}"/>
                  </a:ext>
                </a:extLst>
              </p:cNvPr>
              <p:cNvSpPr txBox="1"/>
              <p:nvPr/>
            </p:nvSpPr>
            <p:spPr>
              <a:xfrm>
                <a:off x="11165813" y="149825"/>
                <a:ext cx="613610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900" dirty="0">
                    <a:solidFill>
                      <a:srgbClr val="3A3A8F"/>
                    </a:solidFill>
                    <a:latin typeface="Lato" panose="020F0502020204030203" pitchFamily="34" charset="0"/>
                    <a:cs typeface="Lato" panose="020F0502020204030203" pitchFamily="34" charset="0"/>
                  </a:rPr>
                  <a:t>uoc.edu</a:t>
                </a:r>
                <a:endParaRPr lang="ca-ES" sz="900" dirty="0">
                  <a:solidFill>
                    <a:srgbClr val="3A3A8F"/>
                  </a:solidFill>
                  <a:latin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277429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6FC7431A-9CA5-8AB9-F622-B0949E93F8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1777" y="3631096"/>
            <a:ext cx="3575593" cy="290517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417CDA24-35F8-4540-8C52-3096D6D949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n 4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3EA1E361-C4F8-016D-E0CB-7C99528892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1777" y="321734"/>
            <a:ext cx="3575593" cy="2905170"/>
          </a:xfrm>
          <a:prstGeom prst="rect">
            <a:avLst/>
          </a:prstGeom>
        </p:spPr>
      </p:pic>
      <p:sp>
        <p:nvSpPr>
          <p:cNvPr id="26" name="Rectangle 17">
            <a:extLst>
              <a:ext uri="{FF2B5EF4-FFF2-40B4-BE49-F238E27FC236}">
                <a16:creationId xmlns:a16="http://schemas.microsoft.com/office/drawing/2014/main" id="{8658BFE0-4E65-4174-9C75-687C94E882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19">
            <a:extLst>
              <a:ext uri="{FF2B5EF4-FFF2-40B4-BE49-F238E27FC236}">
                <a16:creationId xmlns:a16="http://schemas.microsoft.com/office/drawing/2014/main" id="{FA75DFED-A0C1-4A83-BE1D-0271C1826E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552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Imagen 10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4A99E156-39B4-DCF7-DBC6-58FB215909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6069" y="3631096"/>
            <a:ext cx="3575593" cy="2905170"/>
          </a:xfrm>
          <a:prstGeom prst="rect">
            <a:avLst/>
          </a:prstGeom>
        </p:spPr>
      </p:pic>
      <p:pic>
        <p:nvPicPr>
          <p:cNvPr id="7" name="Imagen 6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6D0822D7-060D-5E80-1271-C4CBFC4E8E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5525" y="321734"/>
            <a:ext cx="3397612" cy="2760560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A840BC5F-E5CD-7D9B-7AC4-8EA58276A75B}"/>
              </a:ext>
            </a:extLst>
          </p:cNvPr>
          <p:cNvSpPr txBox="1"/>
          <p:nvPr/>
        </p:nvSpPr>
        <p:spPr>
          <a:xfrm>
            <a:off x="894807" y="187273"/>
            <a:ext cx="411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A)</a:t>
            </a:r>
            <a:endParaRPr lang="ca-ES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0324AA81-6C19-CB1F-6256-08CABF01E386}"/>
              </a:ext>
            </a:extLst>
          </p:cNvPr>
          <p:cNvSpPr txBox="1"/>
          <p:nvPr/>
        </p:nvSpPr>
        <p:spPr>
          <a:xfrm>
            <a:off x="6733149" y="187273"/>
            <a:ext cx="411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B)</a:t>
            </a:r>
            <a:endParaRPr lang="ca-ES" dirty="0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2356A752-417F-E328-78DF-4393D7D980B0}"/>
              </a:ext>
            </a:extLst>
          </p:cNvPr>
          <p:cNvSpPr txBox="1"/>
          <p:nvPr/>
        </p:nvSpPr>
        <p:spPr>
          <a:xfrm>
            <a:off x="894807" y="3734428"/>
            <a:ext cx="411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C)</a:t>
            </a:r>
            <a:endParaRPr lang="ca-ES" dirty="0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1ECCFEA3-FD0C-6313-B42E-71A18DB6943D}"/>
              </a:ext>
            </a:extLst>
          </p:cNvPr>
          <p:cNvSpPr txBox="1"/>
          <p:nvPr/>
        </p:nvSpPr>
        <p:spPr>
          <a:xfrm>
            <a:off x="6754045" y="3734428"/>
            <a:ext cx="411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D)</a:t>
            </a:r>
            <a:endParaRPr lang="ca-ES" dirty="0"/>
          </a:p>
        </p:txBody>
      </p:sp>
      <p:grpSp>
        <p:nvGrpSpPr>
          <p:cNvPr id="2" name="Grupo 1">
            <a:extLst>
              <a:ext uri="{FF2B5EF4-FFF2-40B4-BE49-F238E27FC236}">
                <a16:creationId xmlns:a16="http://schemas.microsoft.com/office/drawing/2014/main" id="{0FC7EB61-9050-0102-4379-50D6FAF4706F}"/>
              </a:ext>
            </a:extLst>
          </p:cNvPr>
          <p:cNvGrpSpPr/>
          <p:nvPr/>
        </p:nvGrpSpPr>
        <p:grpSpPr>
          <a:xfrm>
            <a:off x="210551" y="115113"/>
            <a:ext cx="11766886" cy="6594993"/>
            <a:chOff x="210551" y="115113"/>
            <a:chExt cx="11766886" cy="6594993"/>
          </a:xfrm>
        </p:grpSpPr>
        <p:sp>
          <p:nvSpPr>
            <p:cNvPr id="3" name="Rectángulo 2">
              <a:extLst>
                <a:ext uri="{FF2B5EF4-FFF2-40B4-BE49-F238E27FC236}">
                  <a16:creationId xmlns:a16="http://schemas.microsoft.com/office/drawing/2014/main" id="{233A86C4-2FE9-036A-E20E-D88A48BE5FF8}"/>
                </a:ext>
              </a:extLst>
            </p:cNvPr>
            <p:cNvSpPr/>
            <p:nvPr/>
          </p:nvSpPr>
          <p:spPr>
            <a:xfrm>
              <a:off x="210551" y="6610184"/>
              <a:ext cx="11640554" cy="99922"/>
            </a:xfrm>
            <a:prstGeom prst="rect">
              <a:avLst/>
            </a:prstGeom>
            <a:solidFill>
              <a:srgbClr val="74ED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a-ES"/>
            </a:p>
          </p:txBody>
        </p:sp>
        <p:grpSp>
          <p:nvGrpSpPr>
            <p:cNvPr id="4" name="Grupo 3">
              <a:extLst>
                <a:ext uri="{FF2B5EF4-FFF2-40B4-BE49-F238E27FC236}">
                  <a16:creationId xmlns:a16="http://schemas.microsoft.com/office/drawing/2014/main" id="{64EF75FA-70D4-0AE3-D0C9-3D461EA74B4C}"/>
                </a:ext>
              </a:extLst>
            </p:cNvPr>
            <p:cNvGrpSpPr/>
            <p:nvPr/>
          </p:nvGrpSpPr>
          <p:grpSpPr>
            <a:xfrm>
              <a:off x="309243" y="115113"/>
              <a:ext cx="11668194" cy="679594"/>
              <a:chOff x="309243" y="115113"/>
              <a:chExt cx="11668194" cy="679594"/>
            </a:xfrm>
          </p:grpSpPr>
          <p:pic>
            <p:nvPicPr>
              <p:cNvPr id="6" name="Picture 6" descr="Universidad Abierta de Cataluña - Wikipedia, la enciclopedia libre">
                <a:extLst>
                  <a:ext uri="{FF2B5EF4-FFF2-40B4-BE49-F238E27FC236}">
                    <a16:creationId xmlns:a16="http://schemas.microsoft.com/office/drawing/2014/main" id="{D555E82F-8C57-A36E-FFC0-13AC997358E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1847"/>
              <a:stretch/>
            </p:blipFill>
            <p:spPr bwMode="auto">
              <a:xfrm>
                <a:off x="309243" y="115113"/>
                <a:ext cx="923991" cy="67959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" name="Rectángulo 7">
                <a:extLst>
                  <a:ext uri="{FF2B5EF4-FFF2-40B4-BE49-F238E27FC236}">
                    <a16:creationId xmlns:a16="http://schemas.microsoft.com/office/drawing/2014/main" id="{1B330AF2-423B-36AF-3B1F-C7B71B5E687A}"/>
                  </a:ext>
                </a:extLst>
              </p:cNvPr>
              <p:cNvSpPr/>
              <p:nvPr/>
            </p:nvSpPr>
            <p:spPr>
              <a:xfrm>
                <a:off x="1287377" y="115113"/>
                <a:ext cx="9877926" cy="84792"/>
              </a:xfrm>
              <a:prstGeom prst="rect">
                <a:avLst/>
              </a:prstGeom>
              <a:solidFill>
                <a:srgbClr val="74ED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a-ES"/>
              </a:p>
            </p:txBody>
          </p:sp>
          <p:sp>
            <p:nvSpPr>
              <p:cNvPr id="10" name="Rectángulo 9">
                <a:extLst>
                  <a:ext uri="{FF2B5EF4-FFF2-40B4-BE49-F238E27FC236}">
                    <a16:creationId xmlns:a16="http://schemas.microsoft.com/office/drawing/2014/main" id="{C4602939-7C71-4A2E-A845-4822ECFADB9F}"/>
                  </a:ext>
                </a:extLst>
              </p:cNvPr>
              <p:cNvSpPr/>
              <p:nvPr/>
            </p:nvSpPr>
            <p:spPr>
              <a:xfrm>
                <a:off x="1287377" y="709915"/>
                <a:ext cx="9877926" cy="84792"/>
              </a:xfrm>
              <a:prstGeom prst="rect">
                <a:avLst/>
              </a:prstGeom>
              <a:solidFill>
                <a:srgbClr val="74ED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a-ES"/>
              </a:p>
            </p:txBody>
          </p:sp>
          <p:sp>
            <p:nvSpPr>
              <p:cNvPr id="17" name="Rectángulo 16">
                <a:extLst>
                  <a:ext uri="{FF2B5EF4-FFF2-40B4-BE49-F238E27FC236}">
                    <a16:creationId xmlns:a16="http://schemas.microsoft.com/office/drawing/2014/main" id="{190E3C9B-5E93-83E2-4779-9B0BF343F061}"/>
                  </a:ext>
                </a:extLst>
              </p:cNvPr>
              <p:cNvSpPr/>
              <p:nvPr/>
            </p:nvSpPr>
            <p:spPr>
              <a:xfrm>
                <a:off x="11231479" y="115113"/>
                <a:ext cx="745958" cy="84792"/>
              </a:xfrm>
              <a:prstGeom prst="rect">
                <a:avLst/>
              </a:prstGeom>
              <a:solidFill>
                <a:srgbClr val="74ED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a-ES"/>
              </a:p>
            </p:txBody>
          </p:sp>
          <p:sp>
            <p:nvSpPr>
              <p:cNvPr id="18" name="Rectángulo 17">
                <a:extLst>
                  <a:ext uri="{FF2B5EF4-FFF2-40B4-BE49-F238E27FC236}">
                    <a16:creationId xmlns:a16="http://schemas.microsoft.com/office/drawing/2014/main" id="{305A771F-5C3F-CD05-05CB-6D6E21A74534}"/>
                  </a:ext>
                </a:extLst>
              </p:cNvPr>
              <p:cNvSpPr/>
              <p:nvPr/>
            </p:nvSpPr>
            <p:spPr>
              <a:xfrm>
                <a:off x="11231479" y="709915"/>
                <a:ext cx="745958" cy="84792"/>
              </a:xfrm>
              <a:prstGeom prst="rect">
                <a:avLst/>
              </a:prstGeom>
              <a:solidFill>
                <a:srgbClr val="74ED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a-ES"/>
              </a:p>
            </p:txBody>
          </p:sp>
          <p:sp>
            <p:nvSpPr>
              <p:cNvPr id="19" name="CuadroTexto 18">
                <a:extLst>
                  <a:ext uri="{FF2B5EF4-FFF2-40B4-BE49-F238E27FC236}">
                    <a16:creationId xmlns:a16="http://schemas.microsoft.com/office/drawing/2014/main" id="{278A6F3B-C7FF-FD08-4C1A-1005129E9E4E}"/>
                  </a:ext>
                </a:extLst>
              </p:cNvPr>
              <p:cNvSpPr txBox="1"/>
              <p:nvPr/>
            </p:nvSpPr>
            <p:spPr>
              <a:xfrm>
                <a:off x="11165813" y="149825"/>
                <a:ext cx="613610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900" dirty="0">
                    <a:solidFill>
                      <a:srgbClr val="3A3A8F"/>
                    </a:solidFill>
                    <a:latin typeface="Lato" panose="020F0502020204030203" pitchFamily="34" charset="0"/>
                    <a:cs typeface="Lato" panose="020F0502020204030203" pitchFamily="34" charset="0"/>
                  </a:rPr>
                  <a:t>uoc.edu</a:t>
                </a:r>
                <a:endParaRPr lang="ca-ES" sz="900" dirty="0">
                  <a:solidFill>
                    <a:srgbClr val="3A3A8F"/>
                  </a:solidFill>
                  <a:latin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618420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Marcador de contenido 6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662D582D-0624-7741-DAA5-BF58E37EF6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62" b="7737"/>
          <a:stretch/>
        </p:blipFill>
        <p:spPr>
          <a:xfrm>
            <a:off x="1929651" y="643467"/>
            <a:ext cx="8332698" cy="5571066"/>
          </a:xfrm>
          <a:prstGeom prst="rect">
            <a:avLst/>
          </a:prstGeom>
        </p:spPr>
      </p:pic>
      <p:grpSp>
        <p:nvGrpSpPr>
          <p:cNvPr id="2" name="Grupo 1">
            <a:extLst>
              <a:ext uri="{FF2B5EF4-FFF2-40B4-BE49-F238E27FC236}">
                <a16:creationId xmlns:a16="http://schemas.microsoft.com/office/drawing/2014/main" id="{0667665A-B2D5-AABC-31FA-527718EFC551}"/>
              </a:ext>
            </a:extLst>
          </p:cNvPr>
          <p:cNvGrpSpPr/>
          <p:nvPr/>
        </p:nvGrpSpPr>
        <p:grpSpPr>
          <a:xfrm>
            <a:off x="210551" y="115113"/>
            <a:ext cx="11766886" cy="6594993"/>
            <a:chOff x="210551" y="115113"/>
            <a:chExt cx="11766886" cy="6594993"/>
          </a:xfrm>
        </p:grpSpPr>
        <p:sp>
          <p:nvSpPr>
            <p:cNvPr id="3" name="Rectángulo 2">
              <a:extLst>
                <a:ext uri="{FF2B5EF4-FFF2-40B4-BE49-F238E27FC236}">
                  <a16:creationId xmlns:a16="http://schemas.microsoft.com/office/drawing/2014/main" id="{4A77EA33-9197-A35E-A970-B8D3A041D137}"/>
                </a:ext>
              </a:extLst>
            </p:cNvPr>
            <p:cNvSpPr/>
            <p:nvPr/>
          </p:nvSpPr>
          <p:spPr>
            <a:xfrm>
              <a:off x="210551" y="6610184"/>
              <a:ext cx="11640554" cy="99922"/>
            </a:xfrm>
            <a:prstGeom prst="rect">
              <a:avLst/>
            </a:prstGeom>
            <a:solidFill>
              <a:srgbClr val="74ED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a-ES"/>
            </a:p>
          </p:txBody>
        </p:sp>
        <p:grpSp>
          <p:nvGrpSpPr>
            <p:cNvPr id="4" name="Grupo 3">
              <a:extLst>
                <a:ext uri="{FF2B5EF4-FFF2-40B4-BE49-F238E27FC236}">
                  <a16:creationId xmlns:a16="http://schemas.microsoft.com/office/drawing/2014/main" id="{B4541CFB-6FD5-643D-547D-B0C4950113FB}"/>
                </a:ext>
              </a:extLst>
            </p:cNvPr>
            <p:cNvGrpSpPr/>
            <p:nvPr/>
          </p:nvGrpSpPr>
          <p:grpSpPr>
            <a:xfrm>
              <a:off x="309243" y="115113"/>
              <a:ext cx="11668194" cy="679594"/>
              <a:chOff x="309243" y="115113"/>
              <a:chExt cx="11668194" cy="679594"/>
            </a:xfrm>
          </p:grpSpPr>
          <p:pic>
            <p:nvPicPr>
              <p:cNvPr id="5" name="Picture 6" descr="Universidad Abierta de Cataluña - Wikipedia, la enciclopedia libre">
                <a:extLst>
                  <a:ext uri="{FF2B5EF4-FFF2-40B4-BE49-F238E27FC236}">
                    <a16:creationId xmlns:a16="http://schemas.microsoft.com/office/drawing/2014/main" id="{4AA86920-9BAE-EF64-B1B3-F08E44E025E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1847"/>
              <a:stretch/>
            </p:blipFill>
            <p:spPr bwMode="auto">
              <a:xfrm>
                <a:off x="309243" y="115113"/>
                <a:ext cx="923991" cy="67959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Rectángulo 5">
                <a:extLst>
                  <a:ext uri="{FF2B5EF4-FFF2-40B4-BE49-F238E27FC236}">
                    <a16:creationId xmlns:a16="http://schemas.microsoft.com/office/drawing/2014/main" id="{B6258C7C-9B4E-C7AA-1C74-B8B2909A8BB0}"/>
                  </a:ext>
                </a:extLst>
              </p:cNvPr>
              <p:cNvSpPr/>
              <p:nvPr/>
            </p:nvSpPr>
            <p:spPr>
              <a:xfrm>
                <a:off x="1287377" y="115113"/>
                <a:ext cx="9877926" cy="84792"/>
              </a:xfrm>
              <a:prstGeom prst="rect">
                <a:avLst/>
              </a:prstGeom>
              <a:solidFill>
                <a:srgbClr val="74ED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a-ES"/>
              </a:p>
            </p:txBody>
          </p:sp>
          <p:sp>
            <p:nvSpPr>
              <p:cNvPr id="8" name="Rectángulo 7">
                <a:extLst>
                  <a:ext uri="{FF2B5EF4-FFF2-40B4-BE49-F238E27FC236}">
                    <a16:creationId xmlns:a16="http://schemas.microsoft.com/office/drawing/2014/main" id="{D8AA75E6-4889-DFC5-332F-FDDD5326EB53}"/>
                  </a:ext>
                </a:extLst>
              </p:cNvPr>
              <p:cNvSpPr/>
              <p:nvPr/>
            </p:nvSpPr>
            <p:spPr>
              <a:xfrm>
                <a:off x="1287377" y="709915"/>
                <a:ext cx="9877926" cy="84792"/>
              </a:xfrm>
              <a:prstGeom prst="rect">
                <a:avLst/>
              </a:prstGeom>
              <a:solidFill>
                <a:srgbClr val="74ED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a-ES"/>
              </a:p>
            </p:txBody>
          </p:sp>
          <p:sp>
            <p:nvSpPr>
              <p:cNvPr id="9" name="Rectángulo 8">
                <a:extLst>
                  <a:ext uri="{FF2B5EF4-FFF2-40B4-BE49-F238E27FC236}">
                    <a16:creationId xmlns:a16="http://schemas.microsoft.com/office/drawing/2014/main" id="{69ABE962-F01A-41A6-F61D-5B171FF0A0CC}"/>
                  </a:ext>
                </a:extLst>
              </p:cNvPr>
              <p:cNvSpPr/>
              <p:nvPr/>
            </p:nvSpPr>
            <p:spPr>
              <a:xfrm>
                <a:off x="11231479" y="115113"/>
                <a:ext cx="745958" cy="84792"/>
              </a:xfrm>
              <a:prstGeom prst="rect">
                <a:avLst/>
              </a:prstGeom>
              <a:solidFill>
                <a:srgbClr val="74ED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a-ES"/>
              </a:p>
            </p:txBody>
          </p:sp>
          <p:sp>
            <p:nvSpPr>
              <p:cNvPr id="10" name="Rectángulo 9">
                <a:extLst>
                  <a:ext uri="{FF2B5EF4-FFF2-40B4-BE49-F238E27FC236}">
                    <a16:creationId xmlns:a16="http://schemas.microsoft.com/office/drawing/2014/main" id="{7C6C5823-81FA-946D-BD3E-1E16F60D7927}"/>
                  </a:ext>
                </a:extLst>
              </p:cNvPr>
              <p:cNvSpPr/>
              <p:nvPr/>
            </p:nvSpPr>
            <p:spPr>
              <a:xfrm>
                <a:off x="11231479" y="709915"/>
                <a:ext cx="745958" cy="84792"/>
              </a:xfrm>
              <a:prstGeom prst="rect">
                <a:avLst/>
              </a:prstGeom>
              <a:solidFill>
                <a:srgbClr val="74ED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a-ES"/>
              </a:p>
            </p:txBody>
          </p:sp>
          <p:sp>
            <p:nvSpPr>
              <p:cNvPr id="11" name="CuadroTexto 10">
                <a:extLst>
                  <a:ext uri="{FF2B5EF4-FFF2-40B4-BE49-F238E27FC236}">
                    <a16:creationId xmlns:a16="http://schemas.microsoft.com/office/drawing/2014/main" id="{5C4A498B-1B87-9E74-51FC-BCE6AD54AC05}"/>
                  </a:ext>
                </a:extLst>
              </p:cNvPr>
              <p:cNvSpPr txBox="1"/>
              <p:nvPr/>
            </p:nvSpPr>
            <p:spPr>
              <a:xfrm>
                <a:off x="11165813" y="149825"/>
                <a:ext cx="613610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900" dirty="0">
                    <a:solidFill>
                      <a:srgbClr val="3A3A8F"/>
                    </a:solidFill>
                    <a:latin typeface="Lato" panose="020F0502020204030203" pitchFamily="34" charset="0"/>
                    <a:cs typeface="Lato" panose="020F0502020204030203" pitchFamily="34" charset="0"/>
                  </a:rPr>
                  <a:t>uoc.edu</a:t>
                </a:r>
                <a:endParaRPr lang="ca-ES" sz="900" dirty="0">
                  <a:solidFill>
                    <a:srgbClr val="3A3A8F"/>
                  </a:solidFill>
                  <a:latin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95736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5406B57B-0964-4761-6BD6-CFFB4227FB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180" y="3642862"/>
            <a:ext cx="3910805" cy="290517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417CDA24-35F8-4540-8C52-3096D6D949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n 6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4222FD8E-F7E7-1797-F264-5430A81BAE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8929" y="309968"/>
            <a:ext cx="3910805" cy="290517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8658BFE0-4E65-4174-9C75-687C94E882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A75DFED-A0C1-4A83-BE1D-0271C1826E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552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Imagen 10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74BF2372-6FFE-5110-F8C0-89F97654C1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3596" y="3751810"/>
            <a:ext cx="3873224" cy="2877252"/>
          </a:xfrm>
          <a:prstGeom prst="rect">
            <a:avLst/>
          </a:prstGeom>
        </p:spPr>
      </p:pic>
      <p:pic>
        <p:nvPicPr>
          <p:cNvPr id="5" name="Imagen 4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973F05CC-60B3-E76B-8B9B-CDF0EB0774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180" y="309968"/>
            <a:ext cx="3829420" cy="2844712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2BC523BC-CFEE-048C-46B0-4720C41AC3DF}"/>
              </a:ext>
            </a:extLst>
          </p:cNvPr>
          <p:cNvSpPr txBox="1"/>
          <p:nvPr/>
        </p:nvSpPr>
        <p:spPr>
          <a:xfrm>
            <a:off x="894807" y="187273"/>
            <a:ext cx="411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A)</a:t>
            </a:r>
            <a:endParaRPr lang="ca-ES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137728E2-963F-EA79-B800-D4398D76AFE1}"/>
              </a:ext>
            </a:extLst>
          </p:cNvPr>
          <p:cNvSpPr txBox="1"/>
          <p:nvPr/>
        </p:nvSpPr>
        <p:spPr>
          <a:xfrm>
            <a:off x="6733149" y="187273"/>
            <a:ext cx="411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B)</a:t>
            </a:r>
            <a:endParaRPr lang="ca-ES" dirty="0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F192B36D-A255-A9FB-BF0A-4B7339DEABDB}"/>
              </a:ext>
            </a:extLst>
          </p:cNvPr>
          <p:cNvSpPr txBox="1"/>
          <p:nvPr/>
        </p:nvSpPr>
        <p:spPr>
          <a:xfrm>
            <a:off x="894807" y="3734428"/>
            <a:ext cx="411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C)</a:t>
            </a:r>
            <a:endParaRPr lang="ca-ES" dirty="0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DDA39EC4-EA33-9E4E-2A79-54C4CEFC1CC0}"/>
              </a:ext>
            </a:extLst>
          </p:cNvPr>
          <p:cNvSpPr txBox="1"/>
          <p:nvPr/>
        </p:nvSpPr>
        <p:spPr>
          <a:xfrm>
            <a:off x="6754045" y="3734428"/>
            <a:ext cx="411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D)</a:t>
            </a:r>
            <a:endParaRPr lang="ca-ES" dirty="0"/>
          </a:p>
        </p:txBody>
      </p:sp>
      <p:grpSp>
        <p:nvGrpSpPr>
          <p:cNvPr id="2" name="Grupo 1">
            <a:extLst>
              <a:ext uri="{FF2B5EF4-FFF2-40B4-BE49-F238E27FC236}">
                <a16:creationId xmlns:a16="http://schemas.microsoft.com/office/drawing/2014/main" id="{9AC3BE12-69F6-CA50-2721-AC4B9C66557B}"/>
              </a:ext>
            </a:extLst>
          </p:cNvPr>
          <p:cNvGrpSpPr/>
          <p:nvPr/>
        </p:nvGrpSpPr>
        <p:grpSpPr>
          <a:xfrm>
            <a:off x="210551" y="115113"/>
            <a:ext cx="11766886" cy="6594993"/>
            <a:chOff x="210551" y="115113"/>
            <a:chExt cx="11766886" cy="6594993"/>
          </a:xfrm>
        </p:grpSpPr>
        <p:sp>
          <p:nvSpPr>
            <p:cNvPr id="3" name="Rectángulo 2">
              <a:extLst>
                <a:ext uri="{FF2B5EF4-FFF2-40B4-BE49-F238E27FC236}">
                  <a16:creationId xmlns:a16="http://schemas.microsoft.com/office/drawing/2014/main" id="{A49B051B-37D8-C011-6659-A60FD0AAD767}"/>
                </a:ext>
              </a:extLst>
            </p:cNvPr>
            <p:cNvSpPr/>
            <p:nvPr/>
          </p:nvSpPr>
          <p:spPr>
            <a:xfrm>
              <a:off x="210551" y="6610184"/>
              <a:ext cx="11640554" cy="99922"/>
            </a:xfrm>
            <a:prstGeom prst="rect">
              <a:avLst/>
            </a:prstGeom>
            <a:solidFill>
              <a:srgbClr val="74ED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a-ES"/>
            </a:p>
          </p:txBody>
        </p:sp>
        <p:grpSp>
          <p:nvGrpSpPr>
            <p:cNvPr id="4" name="Grupo 3">
              <a:extLst>
                <a:ext uri="{FF2B5EF4-FFF2-40B4-BE49-F238E27FC236}">
                  <a16:creationId xmlns:a16="http://schemas.microsoft.com/office/drawing/2014/main" id="{A353178E-EED9-0C17-182C-D2729726551F}"/>
                </a:ext>
              </a:extLst>
            </p:cNvPr>
            <p:cNvGrpSpPr/>
            <p:nvPr/>
          </p:nvGrpSpPr>
          <p:grpSpPr>
            <a:xfrm>
              <a:off x="309243" y="115113"/>
              <a:ext cx="11668194" cy="679594"/>
              <a:chOff x="309243" y="115113"/>
              <a:chExt cx="11668194" cy="679594"/>
            </a:xfrm>
          </p:grpSpPr>
          <p:pic>
            <p:nvPicPr>
              <p:cNvPr id="6" name="Picture 6" descr="Universidad Abierta de Cataluña - Wikipedia, la enciclopedia libre">
                <a:extLst>
                  <a:ext uri="{FF2B5EF4-FFF2-40B4-BE49-F238E27FC236}">
                    <a16:creationId xmlns:a16="http://schemas.microsoft.com/office/drawing/2014/main" id="{6F4CA27E-D7E9-D71F-9A61-2968F03D020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1847"/>
              <a:stretch/>
            </p:blipFill>
            <p:spPr bwMode="auto">
              <a:xfrm>
                <a:off x="309243" y="115113"/>
                <a:ext cx="923991" cy="67959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" name="Rectángulo 7">
                <a:extLst>
                  <a:ext uri="{FF2B5EF4-FFF2-40B4-BE49-F238E27FC236}">
                    <a16:creationId xmlns:a16="http://schemas.microsoft.com/office/drawing/2014/main" id="{8CEE3B43-2F2D-EC0F-54A2-B6D34C455442}"/>
                  </a:ext>
                </a:extLst>
              </p:cNvPr>
              <p:cNvSpPr/>
              <p:nvPr/>
            </p:nvSpPr>
            <p:spPr>
              <a:xfrm>
                <a:off x="1287377" y="115113"/>
                <a:ext cx="9877926" cy="84792"/>
              </a:xfrm>
              <a:prstGeom prst="rect">
                <a:avLst/>
              </a:prstGeom>
              <a:solidFill>
                <a:srgbClr val="74ED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a-ES"/>
              </a:p>
            </p:txBody>
          </p:sp>
          <p:sp>
            <p:nvSpPr>
              <p:cNvPr id="10" name="Rectángulo 9">
                <a:extLst>
                  <a:ext uri="{FF2B5EF4-FFF2-40B4-BE49-F238E27FC236}">
                    <a16:creationId xmlns:a16="http://schemas.microsoft.com/office/drawing/2014/main" id="{3473CB66-8823-9610-72A9-54EE3A2ADF6B}"/>
                  </a:ext>
                </a:extLst>
              </p:cNvPr>
              <p:cNvSpPr/>
              <p:nvPr/>
            </p:nvSpPr>
            <p:spPr>
              <a:xfrm>
                <a:off x="1287377" y="709915"/>
                <a:ext cx="9877926" cy="84792"/>
              </a:xfrm>
              <a:prstGeom prst="rect">
                <a:avLst/>
              </a:prstGeom>
              <a:solidFill>
                <a:srgbClr val="74ED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a-ES"/>
              </a:p>
            </p:txBody>
          </p:sp>
          <p:sp>
            <p:nvSpPr>
              <p:cNvPr id="17" name="Rectángulo 16">
                <a:extLst>
                  <a:ext uri="{FF2B5EF4-FFF2-40B4-BE49-F238E27FC236}">
                    <a16:creationId xmlns:a16="http://schemas.microsoft.com/office/drawing/2014/main" id="{E75AD2DF-0AF5-8494-3CA8-1855C3233A57}"/>
                  </a:ext>
                </a:extLst>
              </p:cNvPr>
              <p:cNvSpPr/>
              <p:nvPr/>
            </p:nvSpPr>
            <p:spPr>
              <a:xfrm>
                <a:off x="11231479" y="115113"/>
                <a:ext cx="745958" cy="84792"/>
              </a:xfrm>
              <a:prstGeom prst="rect">
                <a:avLst/>
              </a:prstGeom>
              <a:solidFill>
                <a:srgbClr val="74ED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a-ES"/>
              </a:p>
            </p:txBody>
          </p:sp>
          <p:sp>
            <p:nvSpPr>
              <p:cNvPr id="19" name="Rectángulo 18">
                <a:extLst>
                  <a:ext uri="{FF2B5EF4-FFF2-40B4-BE49-F238E27FC236}">
                    <a16:creationId xmlns:a16="http://schemas.microsoft.com/office/drawing/2014/main" id="{8C8D0D3E-37F0-47B9-BC05-37C81499FFBF}"/>
                  </a:ext>
                </a:extLst>
              </p:cNvPr>
              <p:cNvSpPr/>
              <p:nvPr/>
            </p:nvSpPr>
            <p:spPr>
              <a:xfrm>
                <a:off x="11231479" y="709915"/>
                <a:ext cx="745958" cy="84792"/>
              </a:xfrm>
              <a:prstGeom prst="rect">
                <a:avLst/>
              </a:prstGeom>
              <a:solidFill>
                <a:srgbClr val="74ED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a-ES"/>
              </a:p>
            </p:txBody>
          </p:sp>
          <p:sp>
            <p:nvSpPr>
              <p:cNvPr id="21" name="CuadroTexto 20">
                <a:extLst>
                  <a:ext uri="{FF2B5EF4-FFF2-40B4-BE49-F238E27FC236}">
                    <a16:creationId xmlns:a16="http://schemas.microsoft.com/office/drawing/2014/main" id="{85C73223-19C2-9F1C-8CC7-A6C05824A607}"/>
                  </a:ext>
                </a:extLst>
              </p:cNvPr>
              <p:cNvSpPr txBox="1"/>
              <p:nvPr/>
            </p:nvSpPr>
            <p:spPr>
              <a:xfrm>
                <a:off x="11165813" y="149825"/>
                <a:ext cx="613610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900" dirty="0">
                    <a:solidFill>
                      <a:srgbClr val="3A3A8F"/>
                    </a:solidFill>
                    <a:latin typeface="Lato" panose="020F0502020204030203" pitchFamily="34" charset="0"/>
                    <a:cs typeface="Lato" panose="020F0502020204030203" pitchFamily="34" charset="0"/>
                  </a:rPr>
                  <a:t>uoc.edu</a:t>
                </a:r>
                <a:endParaRPr lang="ca-ES" sz="900" dirty="0">
                  <a:solidFill>
                    <a:srgbClr val="3A3A8F"/>
                  </a:solidFill>
                  <a:latin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095317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Marcador de contenido 5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BF92A443-D071-3A70-5E18-3EA2A413E8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6244" y="643467"/>
            <a:ext cx="7499512" cy="5571066"/>
          </a:xfrm>
          <a:prstGeom prst="rect">
            <a:avLst/>
          </a:prstGeom>
        </p:spPr>
      </p:pic>
      <p:grpSp>
        <p:nvGrpSpPr>
          <p:cNvPr id="3" name="Grupo 2">
            <a:extLst>
              <a:ext uri="{FF2B5EF4-FFF2-40B4-BE49-F238E27FC236}">
                <a16:creationId xmlns:a16="http://schemas.microsoft.com/office/drawing/2014/main" id="{A190DE35-5C71-97FE-BEAF-9339AD793AE7}"/>
              </a:ext>
            </a:extLst>
          </p:cNvPr>
          <p:cNvGrpSpPr/>
          <p:nvPr/>
        </p:nvGrpSpPr>
        <p:grpSpPr>
          <a:xfrm>
            <a:off x="210551" y="115113"/>
            <a:ext cx="11766886" cy="6594993"/>
            <a:chOff x="210551" y="115113"/>
            <a:chExt cx="11766886" cy="6594993"/>
          </a:xfrm>
        </p:grpSpPr>
        <p:sp>
          <p:nvSpPr>
            <p:cNvPr id="4" name="Rectángulo 3">
              <a:extLst>
                <a:ext uri="{FF2B5EF4-FFF2-40B4-BE49-F238E27FC236}">
                  <a16:creationId xmlns:a16="http://schemas.microsoft.com/office/drawing/2014/main" id="{4E10E84B-6289-2884-C3AF-17CF6913B03D}"/>
                </a:ext>
              </a:extLst>
            </p:cNvPr>
            <p:cNvSpPr/>
            <p:nvPr/>
          </p:nvSpPr>
          <p:spPr>
            <a:xfrm>
              <a:off x="210551" y="6610184"/>
              <a:ext cx="11640554" cy="99922"/>
            </a:xfrm>
            <a:prstGeom prst="rect">
              <a:avLst/>
            </a:prstGeom>
            <a:solidFill>
              <a:srgbClr val="74ED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a-ES"/>
            </a:p>
          </p:txBody>
        </p:sp>
        <p:grpSp>
          <p:nvGrpSpPr>
            <p:cNvPr id="5" name="Grupo 4">
              <a:extLst>
                <a:ext uri="{FF2B5EF4-FFF2-40B4-BE49-F238E27FC236}">
                  <a16:creationId xmlns:a16="http://schemas.microsoft.com/office/drawing/2014/main" id="{E4EE6E3A-F859-EA41-0C30-608F86491D71}"/>
                </a:ext>
              </a:extLst>
            </p:cNvPr>
            <p:cNvGrpSpPr/>
            <p:nvPr/>
          </p:nvGrpSpPr>
          <p:grpSpPr>
            <a:xfrm>
              <a:off x="309243" y="115113"/>
              <a:ext cx="11668194" cy="679594"/>
              <a:chOff x="309243" y="115113"/>
              <a:chExt cx="11668194" cy="679594"/>
            </a:xfrm>
          </p:grpSpPr>
          <p:pic>
            <p:nvPicPr>
              <p:cNvPr id="6" name="Picture 6" descr="Universidad Abierta de Cataluña - Wikipedia, la enciclopedia libre">
                <a:extLst>
                  <a:ext uri="{FF2B5EF4-FFF2-40B4-BE49-F238E27FC236}">
                    <a16:creationId xmlns:a16="http://schemas.microsoft.com/office/drawing/2014/main" id="{798C0FCA-3D91-4F90-C193-386560D1685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1847"/>
              <a:stretch/>
            </p:blipFill>
            <p:spPr bwMode="auto">
              <a:xfrm>
                <a:off x="309243" y="115113"/>
                <a:ext cx="923991" cy="67959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" name="Rectángulo 6">
                <a:extLst>
                  <a:ext uri="{FF2B5EF4-FFF2-40B4-BE49-F238E27FC236}">
                    <a16:creationId xmlns:a16="http://schemas.microsoft.com/office/drawing/2014/main" id="{97CC121B-ADF3-9785-A52E-EF3373850540}"/>
                  </a:ext>
                </a:extLst>
              </p:cNvPr>
              <p:cNvSpPr/>
              <p:nvPr/>
            </p:nvSpPr>
            <p:spPr>
              <a:xfrm>
                <a:off x="1287377" y="115113"/>
                <a:ext cx="9877926" cy="84792"/>
              </a:xfrm>
              <a:prstGeom prst="rect">
                <a:avLst/>
              </a:prstGeom>
              <a:solidFill>
                <a:srgbClr val="74ED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a-ES"/>
              </a:p>
            </p:txBody>
          </p:sp>
          <p:sp>
            <p:nvSpPr>
              <p:cNvPr id="8" name="Rectángulo 7">
                <a:extLst>
                  <a:ext uri="{FF2B5EF4-FFF2-40B4-BE49-F238E27FC236}">
                    <a16:creationId xmlns:a16="http://schemas.microsoft.com/office/drawing/2014/main" id="{BE318342-DC56-4C21-07F8-94BBDF134835}"/>
                  </a:ext>
                </a:extLst>
              </p:cNvPr>
              <p:cNvSpPr/>
              <p:nvPr/>
            </p:nvSpPr>
            <p:spPr>
              <a:xfrm>
                <a:off x="1287377" y="709915"/>
                <a:ext cx="9877926" cy="84792"/>
              </a:xfrm>
              <a:prstGeom prst="rect">
                <a:avLst/>
              </a:prstGeom>
              <a:solidFill>
                <a:srgbClr val="74ED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a-ES"/>
              </a:p>
            </p:txBody>
          </p:sp>
          <p:sp>
            <p:nvSpPr>
              <p:cNvPr id="9" name="Rectángulo 8">
                <a:extLst>
                  <a:ext uri="{FF2B5EF4-FFF2-40B4-BE49-F238E27FC236}">
                    <a16:creationId xmlns:a16="http://schemas.microsoft.com/office/drawing/2014/main" id="{F82B0518-9C51-8B6D-C0B7-DFAEF0F5AC0A}"/>
                  </a:ext>
                </a:extLst>
              </p:cNvPr>
              <p:cNvSpPr/>
              <p:nvPr/>
            </p:nvSpPr>
            <p:spPr>
              <a:xfrm>
                <a:off x="11231479" y="115113"/>
                <a:ext cx="745958" cy="84792"/>
              </a:xfrm>
              <a:prstGeom prst="rect">
                <a:avLst/>
              </a:prstGeom>
              <a:solidFill>
                <a:srgbClr val="74ED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a-ES"/>
              </a:p>
            </p:txBody>
          </p:sp>
          <p:sp>
            <p:nvSpPr>
              <p:cNvPr id="10" name="Rectángulo 9">
                <a:extLst>
                  <a:ext uri="{FF2B5EF4-FFF2-40B4-BE49-F238E27FC236}">
                    <a16:creationId xmlns:a16="http://schemas.microsoft.com/office/drawing/2014/main" id="{56346F5F-4A85-06B0-DD0B-742A08BD20CA}"/>
                  </a:ext>
                </a:extLst>
              </p:cNvPr>
              <p:cNvSpPr/>
              <p:nvPr/>
            </p:nvSpPr>
            <p:spPr>
              <a:xfrm>
                <a:off x="11231479" y="709915"/>
                <a:ext cx="745958" cy="84792"/>
              </a:xfrm>
              <a:prstGeom prst="rect">
                <a:avLst/>
              </a:prstGeom>
              <a:solidFill>
                <a:srgbClr val="74ED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a-ES"/>
              </a:p>
            </p:txBody>
          </p:sp>
          <p:sp>
            <p:nvSpPr>
              <p:cNvPr id="11" name="CuadroTexto 10">
                <a:extLst>
                  <a:ext uri="{FF2B5EF4-FFF2-40B4-BE49-F238E27FC236}">
                    <a16:creationId xmlns:a16="http://schemas.microsoft.com/office/drawing/2014/main" id="{B2C7B40B-166D-B76A-1FE2-A8B8F980A90C}"/>
                  </a:ext>
                </a:extLst>
              </p:cNvPr>
              <p:cNvSpPr txBox="1"/>
              <p:nvPr/>
            </p:nvSpPr>
            <p:spPr>
              <a:xfrm>
                <a:off x="11165813" y="149825"/>
                <a:ext cx="613610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900" dirty="0">
                    <a:solidFill>
                      <a:srgbClr val="3A3A8F"/>
                    </a:solidFill>
                    <a:latin typeface="Lato" panose="020F0502020204030203" pitchFamily="34" charset="0"/>
                    <a:cs typeface="Lato" panose="020F0502020204030203" pitchFamily="34" charset="0"/>
                  </a:rPr>
                  <a:t>uoc.edu</a:t>
                </a:r>
                <a:endParaRPr lang="ca-ES" sz="900" dirty="0">
                  <a:solidFill>
                    <a:srgbClr val="3A3A8F"/>
                  </a:solidFill>
                  <a:latin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968935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6A12ACD-6F0E-6855-0192-C76F738BF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INTERACTION CCC</a:t>
            </a:r>
            <a:endParaRPr lang="ca-ES" dirty="0"/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104586F3-14C2-ACBB-3304-C49BD0733A9A}"/>
              </a:ext>
            </a:extLst>
          </p:cNvPr>
          <p:cNvGrpSpPr/>
          <p:nvPr/>
        </p:nvGrpSpPr>
        <p:grpSpPr>
          <a:xfrm>
            <a:off x="210551" y="115113"/>
            <a:ext cx="11766886" cy="6594993"/>
            <a:chOff x="210551" y="115113"/>
            <a:chExt cx="11766886" cy="6594993"/>
          </a:xfrm>
        </p:grpSpPr>
        <p:sp>
          <p:nvSpPr>
            <p:cNvPr id="4" name="Rectángulo 3">
              <a:extLst>
                <a:ext uri="{FF2B5EF4-FFF2-40B4-BE49-F238E27FC236}">
                  <a16:creationId xmlns:a16="http://schemas.microsoft.com/office/drawing/2014/main" id="{91E93E81-8630-198B-E44C-E6B7A49411B2}"/>
                </a:ext>
              </a:extLst>
            </p:cNvPr>
            <p:cNvSpPr/>
            <p:nvPr/>
          </p:nvSpPr>
          <p:spPr>
            <a:xfrm>
              <a:off x="210551" y="6610184"/>
              <a:ext cx="11640554" cy="99922"/>
            </a:xfrm>
            <a:prstGeom prst="rect">
              <a:avLst/>
            </a:prstGeom>
            <a:solidFill>
              <a:srgbClr val="74ED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a-ES"/>
            </a:p>
          </p:txBody>
        </p:sp>
        <p:grpSp>
          <p:nvGrpSpPr>
            <p:cNvPr id="5" name="Grupo 4">
              <a:extLst>
                <a:ext uri="{FF2B5EF4-FFF2-40B4-BE49-F238E27FC236}">
                  <a16:creationId xmlns:a16="http://schemas.microsoft.com/office/drawing/2014/main" id="{89ABAD71-6A1E-5A17-9FA0-B7FCE93E9010}"/>
                </a:ext>
              </a:extLst>
            </p:cNvPr>
            <p:cNvGrpSpPr/>
            <p:nvPr/>
          </p:nvGrpSpPr>
          <p:grpSpPr>
            <a:xfrm>
              <a:off x="309243" y="115113"/>
              <a:ext cx="11668194" cy="679594"/>
              <a:chOff x="309243" y="115113"/>
              <a:chExt cx="11668194" cy="679594"/>
            </a:xfrm>
          </p:grpSpPr>
          <p:pic>
            <p:nvPicPr>
              <p:cNvPr id="6" name="Picture 6" descr="Universidad Abierta de Cataluña - Wikipedia, la enciclopedia libre">
                <a:extLst>
                  <a:ext uri="{FF2B5EF4-FFF2-40B4-BE49-F238E27FC236}">
                    <a16:creationId xmlns:a16="http://schemas.microsoft.com/office/drawing/2014/main" id="{A4A21592-6B76-7F1E-0D2A-2FD026B2F35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1847"/>
              <a:stretch/>
            </p:blipFill>
            <p:spPr bwMode="auto">
              <a:xfrm>
                <a:off x="309243" y="115113"/>
                <a:ext cx="923991" cy="67959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" name="Rectángulo 6">
                <a:extLst>
                  <a:ext uri="{FF2B5EF4-FFF2-40B4-BE49-F238E27FC236}">
                    <a16:creationId xmlns:a16="http://schemas.microsoft.com/office/drawing/2014/main" id="{4E25A992-F800-F283-5699-A725D76BD40D}"/>
                  </a:ext>
                </a:extLst>
              </p:cNvPr>
              <p:cNvSpPr/>
              <p:nvPr/>
            </p:nvSpPr>
            <p:spPr>
              <a:xfrm>
                <a:off x="1287377" y="115113"/>
                <a:ext cx="9877926" cy="84792"/>
              </a:xfrm>
              <a:prstGeom prst="rect">
                <a:avLst/>
              </a:prstGeom>
              <a:solidFill>
                <a:srgbClr val="74ED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a-ES"/>
              </a:p>
            </p:txBody>
          </p:sp>
          <p:sp>
            <p:nvSpPr>
              <p:cNvPr id="8" name="Rectángulo 7">
                <a:extLst>
                  <a:ext uri="{FF2B5EF4-FFF2-40B4-BE49-F238E27FC236}">
                    <a16:creationId xmlns:a16="http://schemas.microsoft.com/office/drawing/2014/main" id="{368E5B2C-0E70-840E-7B13-A2E6120790E1}"/>
                  </a:ext>
                </a:extLst>
              </p:cNvPr>
              <p:cNvSpPr/>
              <p:nvPr/>
            </p:nvSpPr>
            <p:spPr>
              <a:xfrm>
                <a:off x="1287377" y="709915"/>
                <a:ext cx="9877926" cy="84792"/>
              </a:xfrm>
              <a:prstGeom prst="rect">
                <a:avLst/>
              </a:prstGeom>
              <a:solidFill>
                <a:srgbClr val="74ED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a-ES"/>
              </a:p>
            </p:txBody>
          </p:sp>
          <p:sp>
            <p:nvSpPr>
              <p:cNvPr id="9" name="Rectángulo 8">
                <a:extLst>
                  <a:ext uri="{FF2B5EF4-FFF2-40B4-BE49-F238E27FC236}">
                    <a16:creationId xmlns:a16="http://schemas.microsoft.com/office/drawing/2014/main" id="{6D6A170C-2EFE-1D07-AD58-B9657B0F3661}"/>
                  </a:ext>
                </a:extLst>
              </p:cNvPr>
              <p:cNvSpPr/>
              <p:nvPr/>
            </p:nvSpPr>
            <p:spPr>
              <a:xfrm>
                <a:off x="11231479" y="115113"/>
                <a:ext cx="745958" cy="84792"/>
              </a:xfrm>
              <a:prstGeom prst="rect">
                <a:avLst/>
              </a:prstGeom>
              <a:solidFill>
                <a:srgbClr val="74ED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a-ES"/>
              </a:p>
            </p:txBody>
          </p:sp>
          <p:sp>
            <p:nvSpPr>
              <p:cNvPr id="10" name="Rectángulo 9">
                <a:extLst>
                  <a:ext uri="{FF2B5EF4-FFF2-40B4-BE49-F238E27FC236}">
                    <a16:creationId xmlns:a16="http://schemas.microsoft.com/office/drawing/2014/main" id="{E9571521-7487-5FE1-03C3-57A297E5CA9B}"/>
                  </a:ext>
                </a:extLst>
              </p:cNvPr>
              <p:cNvSpPr/>
              <p:nvPr/>
            </p:nvSpPr>
            <p:spPr>
              <a:xfrm>
                <a:off x="11231479" y="709915"/>
                <a:ext cx="745958" cy="84792"/>
              </a:xfrm>
              <a:prstGeom prst="rect">
                <a:avLst/>
              </a:prstGeom>
              <a:solidFill>
                <a:srgbClr val="74ED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a-ES"/>
              </a:p>
            </p:txBody>
          </p:sp>
          <p:sp>
            <p:nvSpPr>
              <p:cNvPr id="11" name="CuadroTexto 10">
                <a:extLst>
                  <a:ext uri="{FF2B5EF4-FFF2-40B4-BE49-F238E27FC236}">
                    <a16:creationId xmlns:a16="http://schemas.microsoft.com/office/drawing/2014/main" id="{B9CC45AE-AF35-DC7F-EF1D-8A7FDC6FEE9D}"/>
                  </a:ext>
                </a:extLst>
              </p:cNvPr>
              <p:cNvSpPr txBox="1"/>
              <p:nvPr/>
            </p:nvSpPr>
            <p:spPr>
              <a:xfrm>
                <a:off x="11165813" y="149825"/>
                <a:ext cx="613610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900" dirty="0">
                    <a:solidFill>
                      <a:srgbClr val="3A3A8F"/>
                    </a:solidFill>
                    <a:latin typeface="Lato" panose="020F0502020204030203" pitchFamily="34" charset="0"/>
                    <a:cs typeface="Lato" panose="020F0502020204030203" pitchFamily="34" charset="0"/>
                  </a:rPr>
                  <a:t>uoc.edu</a:t>
                </a:r>
                <a:endParaRPr lang="ca-ES" sz="900" dirty="0">
                  <a:solidFill>
                    <a:srgbClr val="3A3A8F"/>
                  </a:solidFill>
                  <a:latin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744441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upo 12">
            <a:extLst>
              <a:ext uri="{FF2B5EF4-FFF2-40B4-BE49-F238E27FC236}">
                <a16:creationId xmlns:a16="http://schemas.microsoft.com/office/drawing/2014/main" id="{7170A874-A2C2-F222-D5B2-AE46809D499D}"/>
              </a:ext>
            </a:extLst>
          </p:cNvPr>
          <p:cNvGrpSpPr/>
          <p:nvPr/>
        </p:nvGrpSpPr>
        <p:grpSpPr>
          <a:xfrm>
            <a:off x="309243" y="115113"/>
            <a:ext cx="11668194" cy="679594"/>
            <a:chOff x="309243" y="115113"/>
            <a:chExt cx="11668194" cy="679594"/>
          </a:xfrm>
        </p:grpSpPr>
        <p:pic>
          <p:nvPicPr>
            <p:cNvPr id="14" name="Picture 6" descr="Universidad Abierta de Cataluña - Wikipedia, la enciclopedia libre">
              <a:extLst>
                <a:ext uri="{FF2B5EF4-FFF2-40B4-BE49-F238E27FC236}">
                  <a16:creationId xmlns:a16="http://schemas.microsoft.com/office/drawing/2014/main" id="{94E4717A-2C1B-5041-EB02-58D1B99DA4D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1847"/>
            <a:stretch/>
          </p:blipFill>
          <p:spPr bwMode="auto">
            <a:xfrm>
              <a:off x="309243" y="115113"/>
              <a:ext cx="923991" cy="6795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Rectángulo 14">
              <a:extLst>
                <a:ext uri="{FF2B5EF4-FFF2-40B4-BE49-F238E27FC236}">
                  <a16:creationId xmlns:a16="http://schemas.microsoft.com/office/drawing/2014/main" id="{933FC80F-C467-09E6-24EE-688B007A3BAA}"/>
                </a:ext>
              </a:extLst>
            </p:cNvPr>
            <p:cNvSpPr/>
            <p:nvPr/>
          </p:nvSpPr>
          <p:spPr>
            <a:xfrm>
              <a:off x="1287377" y="115113"/>
              <a:ext cx="9877926" cy="84792"/>
            </a:xfrm>
            <a:prstGeom prst="rect">
              <a:avLst/>
            </a:prstGeom>
            <a:solidFill>
              <a:srgbClr val="74ED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a-ES"/>
            </a:p>
          </p:txBody>
        </p:sp>
        <p:sp>
          <p:nvSpPr>
            <p:cNvPr id="16" name="Rectángulo 15">
              <a:extLst>
                <a:ext uri="{FF2B5EF4-FFF2-40B4-BE49-F238E27FC236}">
                  <a16:creationId xmlns:a16="http://schemas.microsoft.com/office/drawing/2014/main" id="{80C33DBD-3B96-6064-D7BF-3E86E238EAC9}"/>
                </a:ext>
              </a:extLst>
            </p:cNvPr>
            <p:cNvSpPr/>
            <p:nvPr/>
          </p:nvSpPr>
          <p:spPr>
            <a:xfrm>
              <a:off x="1287377" y="709915"/>
              <a:ext cx="9877926" cy="84792"/>
            </a:xfrm>
            <a:prstGeom prst="rect">
              <a:avLst/>
            </a:prstGeom>
            <a:solidFill>
              <a:srgbClr val="74ED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a-ES"/>
            </a:p>
          </p:txBody>
        </p:sp>
        <p:sp>
          <p:nvSpPr>
            <p:cNvPr id="17" name="Rectángulo 16">
              <a:extLst>
                <a:ext uri="{FF2B5EF4-FFF2-40B4-BE49-F238E27FC236}">
                  <a16:creationId xmlns:a16="http://schemas.microsoft.com/office/drawing/2014/main" id="{DF39972F-FF4B-C0B7-DABD-3CF72F17201C}"/>
                </a:ext>
              </a:extLst>
            </p:cNvPr>
            <p:cNvSpPr/>
            <p:nvPr/>
          </p:nvSpPr>
          <p:spPr>
            <a:xfrm>
              <a:off x="11231479" y="115113"/>
              <a:ext cx="745958" cy="84792"/>
            </a:xfrm>
            <a:prstGeom prst="rect">
              <a:avLst/>
            </a:prstGeom>
            <a:solidFill>
              <a:srgbClr val="74ED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a-ES"/>
            </a:p>
          </p:txBody>
        </p:sp>
        <p:sp>
          <p:nvSpPr>
            <p:cNvPr id="18" name="Rectángulo 17">
              <a:extLst>
                <a:ext uri="{FF2B5EF4-FFF2-40B4-BE49-F238E27FC236}">
                  <a16:creationId xmlns:a16="http://schemas.microsoft.com/office/drawing/2014/main" id="{67787110-C6F8-250F-8513-67D45CCAE11F}"/>
                </a:ext>
              </a:extLst>
            </p:cNvPr>
            <p:cNvSpPr/>
            <p:nvPr/>
          </p:nvSpPr>
          <p:spPr>
            <a:xfrm>
              <a:off x="11231479" y="709915"/>
              <a:ext cx="745958" cy="84792"/>
            </a:xfrm>
            <a:prstGeom prst="rect">
              <a:avLst/>
            </a:prstGeom>
            <a:solidFill>
              <a:srgbClr val="74ED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a-ES"/>
            </a:p>
          </p:txBody>
        </p:sp>
        <p:sp>
          <p:nvSpPr>
            <p:cNvPr id="19" name="CuadroTexto 18">
              <a:extLst>
                <a:ext uri="{FF2B5EF4-FFF2-40B4-BE49-F238E27FC236}">
                  <a16:creationId xmlns:a16="http://schemas.microsoft.com/office/drawing/2014/main" id="{55770FCC-991C-21AD-C28D-B3B1FCEA600F}"/>
                </a:ext>
              </a:extLst>
            </p:cNvPr>
            <p:cNvSpPr txBox="1"/>
            <p:nvPr/>
          </p:nvSpPr>
          <p:spPr>
            <a:xfrm>
              <a:off x="11165813" y="149825"/>
              <a:ext cx="61361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900" dirty="0">
                  <a:solidFill>
                    <a:srgbClr val="3A3A8F"/>
                  </a:solidFill>
                  <a:latin typeface="Lato" panose="020F0502020204030203" pitchFamily="34" charset="0"/>
                  <a:cs typeface="Lato" panose="020F0502020204030203" pitchFamily="34" charset="0"/>
                </a:rPr>
                <a:t>uoc.edu</a:t>
              </a:r>
              <a:endParaRPr lang="ca-ES" sz="900" dirty="0">
                <a:solidFill>
                  <a:srgbClr val="3A3A8F"/>
                </a:solidFill>
                <a:latin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20" name="CuadroTexto 19">
              <a:extLst>
                <a:ext uri="{FF2B5EF4-FFF2-40B4-BE49-F238E27FC236}">
                  <a16:creationId xmlns:a16="http://schemas.microsoft.com/office/drawing/2014/main" id="{73318CB9-37A0-E1AA-071D-D3875F1034B6}"/>
                </a:ext>
              </a:extLst>
            </p:cNvPr>
            <p:cNvSpPr txBox="1"/>
            <p:nvPr/>
          </p:nvSpPr>
          <p:spPr>
            <a:xfrm>
              <a:off x="1233234" y="159831"/>
              <a:ext cx="11670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900" dirty="0">
                  <a:solidFill>
                    <a:srgbClr val="3A3A8F"/>
                  </a:solidFill>
                  <a:latin typeface="Lato" panose="020F0502020204030203" pitchFamily="34" charset="0"/>
                  <a:cs typeface="Lato" panose="020F0502020204030203" pitchFamily="34" charset="0"/>
                </a:rPr>
                <a:t>Universitat Oberta</a:t>
              </a:r>
            </a:p>
            <a:p>
              <a:r>
                <a:rPr lang="es-ES" sz="900" dirty="0">
                  <a:solidFill>
                    <a:srgbClr val="3A3A8F"/>
                  </a:solidFill>
                  <a:latin typeface="Lato" panose="020F0502020204030203" pitchFamily="34" charset="0"/>
                  <a:cs typeface="Lato" panose="020F0502020204030203" pitchFamily="34" charset="0"/>
                </a:rPr>
                <a:t>de Catalunya</a:t>
              </a:r>
              <a:endParaRPr lang="ca-ES" sz="900" dirty="0">
                <a:solidFill>
                  <a:srgbClr val="3A3A8F"/>
                </a:solidFill>
                <a:latin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  <p:sp>
        <p:nvSpPr>
          <p:cNvPr id="21" name="Rectángulo 20">
            <a:extLst>
              <a:ext uri="{FF2B5EF4-FFF2-40B4-BE49-F238E27FC236}">
                <a16:creationId xmlns:a16="http://schemas.microsoft.com/office/drawing/2014/main" id="{C24F5533-58DC-3881-9443-7B00BFEFAC40}"/>
              </a:ext>
            </a:extLst>
          </p:cNvPr>
          <p:cNvSpPr/>
          <p:nvPr/>
        </p:nvSpPr>
        <p:spPr>
          <a:xfrm>
            <a:off x="210551" y="6610184"/>
            <a:ext cx="11640554" cy="99922"/>
          </a:xfrm>
          <a:prstGeom prst="rect">
            <a:avLst/>
          </a:prstGeom>
          <a:solidFill>
            <a:srgbClr val="74ED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B0E89C84-3B8D-F6F6-6076-91CD43A935B3}"/>
              </a:ext>
            </a:extLst>
          </p:cNvPr>
          <p:cNvSpPr txBox="1"/>
          <p:nvPr/>
        </p:nvSpPr>
        <p:spPr>
          <a:xfrm>
            <a:off x="309243" y="975459"/>
            <a:ext cx="33423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>
                <a:latin typeface="Lato" panose="020F0502020204030203" pitchFamily="34" charset="0"/>
                <a:cs typeface="Lato" panose="020F0502020204030203" pitchFamily="34" charset="0"/>
              </a:rPr>
              <a:t>INTRODUCTION</a:t>
            </a:r>
            <a:endParaRPr lang="ca-ES" sz="3200" b="1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grpSp>
        <p:nvGrpSpPr>
          <p:cNvPr id="11" name="Grupo 10">
            <a:extLst>
              <a:ext uri="{FF2B5EF4-FFF2-40B4-BE49-F238E27FC236}">
                <a16:creationId xmlns:a16="http://schemas.microsoft.com/office/drawing/2014/main" id="{67FE1FE5-AE15-4E5F-14FB-340939C11DF4}"/>
              </a:ext>
            </a:extLst>
          </p:cNvPr>
          <p:cNvGrpSpPr/>
          <p:nvPr/>
        </p:nvGrpSpPr>
        <p:grpSpPr>
          <a:xfrm>
            <a:off x="4826438" y="1560234"/>
            <a:ext cx="7365562" cy="4133627"/>
            <a:chOff x="2400299" y="1704095"/>
            <a:chExt cx="8453618" cy="4744255"/>
          </a:xfrm>
        </p:grpSpPr>
        <p:pic>
          <p:nvPicPr>
            <p:cNvPr id="5" name="Imagen 4">
              <a:extLst>
                <a:ext uri="{FF2B5EF4-FFF2-40B4-BE49-F238E27FC236}">
                  <a16:creationId xmlns:a16="http://schemas.microsoft.com/office/drawing/2014/main" id="{F75AD69E-EB1E-B71D-640F-2E233615CE0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400299" y="1704095"/>
              <a:ext cx="6835722" cy="4498034"/>
            </a:xfrm>
            <a:prstGeom prst="rect">
              <a:avLst/>
            </a:prstGeom>
          </p:spPr>
        </p:pic>
        <p:sp>
          <p:nvSpPr>
            <p:cNvPr id="10" name="CuadroTexto 9">
              <a:extLst>
                <a:ext uri="{FF2B5EF4-FFF2-40B4-BE49-F238E27FC236}">
                  <a16:creationId xmlns:a16="http://schemas.microsoft.com/office/drawing/2014/main" id="{A0758E34-7BBC-047C-D750-72E47F202C78}"/>
                </a:ext>
              </a:extLst>
            </p:cNvPr>
            <p:cNvSpPr txBox="1"/>
            <p:nvPr/>
          </p:nvSpPr>
          <p:spPr>
            <a:xfrm>
              <a:off x="2400299" y="6202129"/>
              <a:ext cx="845361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000" b="1" dirty="0" err="1">
                  <a:latin typeface="Lato Light" panose="020F0502020204030203" pitchFamily="34" charset="0"/>
                  <a:cs typeface="Lato Light" panose="020F0502020204030203" pitchFamily="34" charset="0"/>
                </a:rPr>
                <a:t>Fig</a:t>
              </a:r>
              <a:r>
                <a:rPr lang="es-ES" sz="1000" b="1" dirty="0">
                  <a:latin typeface="Lato Light" panose="020F0502020204030203" pitchFamily="34" charset="0"/>
                  <a:cs typeface="Lato Light" panose="020F0502020204030203" pitchFamily="34" charset="0"/>
                </a:rPr>
                <a:t> 1. </a:t>
              </a:r>
              <a:r>
                <a:rPr lang="es-ES" sz="1000" i="1" dirty="0" err="1">
                  <a:latin typeface="Lato Light" panose="020F0502020204030203" pitchFamily="34" charset="0"/>
                  <a:cs typeface="Lato Light" panose="020F0502020204030203" pitchFamily="34" charset="0"/>
                </a:rPr>
                <a:t>Distribution</a:t>
              </a:r>
              <a:r>
                <a:rPr lang="es-ES" sz="1000" i="1" dirty="0">
                  <a:latin typeface="Lato Light" panose="020F0502020204030203" pitchFamily="34" charset="0"/>
                  <a:cs typeface="Lato Light" panose="020F0502020204030203" pitchFamily="34" charset="0"/>
                </a:rPr>
                <a:t> </a:t>
              </a:r>
              <a:r>
                <a:rPr lang="es-ES" sz="1000" i="1" dirty="0" err="1">
                  <a:latin typeface="Lato Light" panose="020F0502020204030203" pitchFamily="34" charset="0"/>
                  <a:cs typeface="Lato Light" panose="020F0502020204030203" pitchFamily="34" charset="0"/>
                </a:rPr>
                <a:t>of</a:t>
              </a:r>
              <a:r>
                <a:rPr lang="es-ES" sz="1000" i="1" dirty="0">
                  <a:latin typeface="Lato Light" panose="020F0502020204030203" pitchFamily="34" charset="0"/>
                  <a:cs typeface="Lato Light" panose="020F0502020204030203" pitchFamily="34" charset="0"/>
                </a:rPr>
                <a:t> </a:t>
              </a:r>
              <a:r>
                <a:rPr lang="es-ES" sz="1000" i="1" dirty="0" err="1">
                  <a:latin typeface="Lato Light" panose="020F0502020204030203" pitchFamily="34" charset="0"/>
                  <a:cs typeface="Lato Light" panose="020F0502020204030203" pitchFamily="34" charset="0"/>
                </a:rPr>
                <a:t>incidence</a:t>
              </a:r>
              <a:r>
                <a:rPr lang="es-ES" sz="1000" i="1" dirty="0">
                  <a:latin typeface="Lato Light" panose="020F0502020204030203" pitchFamily="34" charset="0"/>
                  <a:cs typeface="Lato Light" panose="020F0502020204030203" pitchFamily="34" charset="0"/>
                </a:rPr>
                <a:t> and </a:t>
              </a:r>
              <a:r>
                <a:rPr lang="es-ES" sz="1000" i="1" dirty="0" err="1">
                  <a:latin typeface="Lato Light" panose="020F0502020204030203" pitchFamily="34" charset="0"/>
                  <a:cs typeface="Lato Light" panose="020F0502020204030203" pitchFamily="34" charset="0"/>
                </a:rPr>
                <a:t>mortality</a:t>
              </a:r>
              <a:r>
                <a:rPr lang="es-ES" sz="1000" i="1" dirty="0">
                  <a:latin typeface="Lato Light" panose="020F0502020204030203" pitchFamily="34" charset="0"/>
                  <a:cs typeface="Lato Light" panose="020F0502020204030203" pitchFamily="34" charset="0"/>
                </a:rPr>
                <a:t> </a:t>
              </a:r>
              <a:r>
                <a:rPr lang="es-ES" sz="1000" i="1" dirty="0" err="1">
                  <a:latin typeface="Lato Light" panose="020F0502020204030203" pitchFamily="34" charset="0"/>
                  <a:cs typeface="Lato Light" panose="020F0502020204030203" pitchFamily="34" charset="0"/>
                </a:rPr>
                <a:t>rates</a:t>
              </a:r>
              <a:r>
                <a:rPr lang="es-ES" sz="1000" i="1" dirty="0">
                  <a:latin typeface="Lato Light" panose="020F0502020204030203" pitchFamily="34" charset="0"/>
                  <a:cs typeface="Lato Light" panose="020F0502020204030203" pitchFamily="34" charset="0"/>
                </a:rPr>
                <a:t> </a:t>
              </a:r>
              <a:r>
                <a:rPr lang="es-ES" sz="1000" i="1" dirty="0" err="1">
                  <a:latin typeface="Lato Light" panose="020F0502020204030203" pitchFamily="34" charset="0"/>
                  <a:cs typeface="Lato Light" panose="020F0502020204030203" pitchFamily="34" charset="0"/>
                </a:rPr>
                <a:t>from</a:t>
              </a:r>
              <a:r>
                <a:rPr lang="es-ES" sz="1000" i="1" dirty="0">
                  <a:latin typeface="Lato Light" panose="020F0502020204030203" pitchFamily="34" charset="0"/>
                  <a:cs typeface="Lato Light" panose="020F0502020204030203" pitchFamily="34" charset="0"/>
                </a:rPr>
                <a:t> </a:t>
              </a:r>
              <a:r>
                <a:rPr lang="es-ES" sz="1000" i="1" dirty="0" err="1">
                  <a:latin typeface="Lato Light" panose="020F0502020204030203" pitchFamily="34" charset="0"/>
                  <a:cs typeface="Lato Light" panose="020F0502020204030203" pitchFamily="34" charset="0"/>
                </a:rPr>
                <a:t>the</a:t>
              </a:r>
              <a:r>
                <a:rPr lang="es-ES" sz="1000" i="1" dirty="0">
                  <a:latin typeface="Lato Light" panose="020F0502020204030203" pitchFamily="34" charset="0"/>
                  <a:cs typeface="Lato Light" panose="020F0502020204030203" pitchFamily="34" charset="0"/>
                </a:rPr>
                <a:t> Top 10 </a:t>
              </a:r>
              <a:r>
                <a:rPr lang="es-ES" sz="1000" i="1" dirty="0" err="1">
                  <a:latin typeface="Lato Light" panose="020F0502020204030203" pitchFamily="34" charset="0"/>
                  <a:cs typeface="Lato Light" panose="020F0502020204030203" pitchFamily="34" charset="0"/>
                </a:rPr>
                <a:t>Most</a:t>
              </a:r>
              <a:r>
                <a:rPr lang="es-ES" sz="1000" i="1" dirty="0">
                  <a:latin typeface="Lato Light" panose="020F0502020204030203" pitchFamily="34" charset="0"/>
                  <a:cs typeface="Lato Light" panose="020F0502020204030203" pitchFamily="34" charset="0"/>
                </a:rPr>
                <a:t> </a:t>
              </a:r>
              <a:r>
                <a:rPr lang="es-ES" sz="1000" i="1" dirty="0" err="1">
                  <a:latin typeface="Lato Light" panose="020F0502020204030203" pitchFamily="34" charset="0"/>
                  <a:cs typeface="Lato Light" panose="020F0502020204030203" pitchFamily="34" charset="0"/>
                </a:rPr>
                <a:t>Common</a:t>
              </a:r>
              <a:r>
                <a:rPr lang="es-ES" sz="1000" i="1" dirty="0">
                  <a:latin typeface="Lato Light" panose="020F0502020204030203" pitchFamily="34" charset="0"/>
                  <a:cs typeface="Lato Light" panose="020F0502020204030203" pitchFamily="34" charset="0"/>
                </a:rPr>
                <a:t> </a:t>
              </a:r>
              <a:r>
                <a:rPr lang="es-ES" sz="1000" i="1" dirty="0" err="1">
                  <a:latin typeface="Lato Light" panose="020F0502020204030203" pitchFamily="34" charset="0"/>
                  <a:cs typeface="Lato Light" panose="020F0502020204030203" pitchFamily="34" charset="0"/>
                </a:rPr>
                <a:t>Cancers</a:t>
              </a:r>
              <a:r>
                <a:rPr lang="es-ES" sz="1000" i="1" dirty="0">
                  <a:latin typeface="Lato Light" panose="020F0502020204030203" pitchFamily="34" charset="0"/>
                  <a:cs typeface="Lato Light" panose="020F0502020204030203" pitchFamily="34" charset="0"/>
                </a:rPr>
                <a:t> in 2020 in </a:t>
              </a:r>
              <a:r>
                <a:rPr lang="es-ES" sz="1000" i="1" dirty="0" err="1">
                  <a:latin typeface="Lato Light" panose="020F0502020204030203" pitchFamily="34" charset="0"/>
                  <a:cs typeface="Lato Light" panose="020F0502020204030203" pitchFamily="34" charset="0"/>
                </a:rPr>
                <a:t>Both</a:t>
              </a:r>
              <a:r>
                <a:rPr lang="es-ES" sz="1000" i="1" dirty="0">
                  <a:latin typeface="Lato Light" panose="020F0502020204030203" pitchFamily="34" charset="0"/>
                  <a:cs typeface="Lato Light" panose="020F0502020204030203" pitchFamily="34" charset="0"/>
                </a:rPr>
                <a:t> Sexes. </a:t>
              </a:r>
              <a:r>
                <a:rPr lang="es-ES" sz="1000" i="1" dirty="0" err="1">
                  <a:latin typeface="Lato Light" panose="020F0502020204030203" pitchFamily="34" charset="0"/>
                  <a:cs typeface="Lato Light" panose="020F0502020204030203" pitchFamily="34" charset="0"/>
                </a:rPr>
                <a:t>Image</a:t>
              </a:r>
              <a:r>
                <a:rPr lang="es-ES" sz="1000" i="1" dirty="0">
                  <a:latin typeface="Lato Light" panose="020F0502020204030203" pitchFamily="34" charset="0"/>
                  <a:cs typeface="Lato Light" panose="020F0502020204030203" pitchFamily="34" charset="0"/>
                </a:rPr>
                <a:t> </a:t>
              </a:r>
              <a:r>
                <a:rPr lang="es-ES" sz="1000" i="1" dirty="0" err="1">
                  <a:latin typeface="Lato Light" panose="020F0502020204030203" pitchFamily="34" charset="0"/>
                  <a:cs typeface="Lato Light" panose="020F0502020204030203" pitchFamily="34" charset="0"/>
                </a:rPr>
                <a:t>extracted</a:t>
              </a:r>
              <a:r>
                <a:rPr lang="es-ES" sz="1000" i="1" dirty="0">
                  <a:latin typeface="Lato Light" panose="020F0502020204030203" pitchFamily="34" charset="0"/>
                  <a:cs typeface="Lato Light" panose="020F0502020204030203" pitchFamily="34" charset="0"/>
                </a:rPr>
                <a:t> </a:t>
              </a:r>
              <a:r>
                <a:rPr lang="es-ES" sz="1000" i="1" dirty="0" err="1">
                  <a:latin typeface="Lato Light" panose="020F0502020204030203" pitchFamily="34" charset="0"/>
                  <a:cs typeface="Lato Light" panose="020F0502020204030203" pitchFamily="34" charset="0"/>
                </a:rPr>
                <a:t>from</a:t>
              </a:r>
              <a:r>
                <a:rPr lang="es-ES" sz="1000" i="1" dirty="0">
                  <a:latin typeface="Lato Light" panose="020F0502020204030203" pitchFamily="34" charset="0"/>
                  <a:cs typeface="Lato Light" panose="020F0502020204030203" pitchFamily="34" charset="0"/>
                </a:rPr>
                <a:t> GLOBOCAN 2020. </a:t>
              </a:r>
              <a:r>
                <a:rPr lang="es-ES" sz="1000" b="1" dirty="0">
                  <a:latin typeface="Lato Light" panose="020F0502020204030203" pitchFamily="34" charset="0"/>
                  <a:cs typeface="Lato Light" panose="020F0502020204030203" pitchFamily="34" charset="0"/>
                </a:rPr>
                <a:t> </a:t>
              </a:r>
              <a:endParaRPr lang="ca-ES" sz="1000" b="1" dirty="0">
                <a:latin typeface="Lato Light" panose="020F0502020204030203" pitchFamily="34" charset="0"/>
                <a:cs typeface="Lato Light" panose="020F0502020204030203" pitchFamily="34" charset="0"/>
              </a:endParaRPr>
            </a:p>
          </p:txBody>
        </p:sp>
      </p:grpSp>
      <p:sp>
        <p:nvSpPr>
          <p:cNvPr id="6" name="Elipse 5">
            <a:extLst>
              <a:ext uri="{FF2B5EF4-FFF2-40B4-BE49-F238E27FC236}">
                <a16:creationId xmlns:a16="http://schemas.microsoft.com/office/drawing/2014/main" id="{BF0589B8-C53A-DDE3-C9FA-367DAC662C48}"/>
              </a:ext>
            </a:extLst>
          </p:cNvPr>
          <p:cNvSpPr/>
          <p:nvPr/>
        </p:nvSpPr>
        <p:spPr>
          <a:xfrm>
            <a:off x="6609518" y="3289963"/>
            <a:ext cx="929493" cy="45963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9B9748A3-0FAE-94EF-1ADC-D122C70016D2}"/>
              </a:ext>
            </a:extLst>
          </p:cNvPr>
          <p:cNvSpPr/>
          <p:nvPr/>
        </p:nvSpPr>
        <p:spPr>
          <a:xfrm>
            <a:off x="9852849" y="3060513"/>
            <a:ext cx="929493" cy="45963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1947025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8DC1DD-3B55-68A4-7724-425B2DB185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a-ES"/>
          </a:p>
        </p:txBody>
      </p:sp>
      <p:pic>
        <p:nvPicPr>
          <p:cNvPr id="5" name="Marcador de contenido 4" descr="Imagen que contiene Patrón de fondo&#10;&#10;Descripción generada automáticamente">
            <a:extLst>
              <a:ext uri="{FF2B5EF4-FFF2-40B4-BE49-F238E27FC236}">
                <a16:creationId xmlns:a16="http://schemas.microsoft.com/office/drawing/2014/main" id="{F4693667-F452-90BB-479D-3E7EF9224D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898" y="62061"/>
            <a:ext cx="4653218" cy="3257253"/>
          </a:xfrm>
        </p:spPr>
      </p:pic>
      <p:pic>
        <p:nvPicPr>
          <p:cNvPr id="7" name="Imagen 6" descr="Imagen que contiene Patrón de fondo&#10;&#10;Descripción generada automáticamente">
            <a:extLst>
              <a:ext uri="{FF2B5EF4-FFF2-40B4-BE49-F238E27FC236}">
                <a16:creationId xmlns:a16="http://schemas.microsoft.com/office/drawing/2014/main" id="{E3D569E7-FBBE-C146-9CD7-C4868884B2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0227" y="62061"/>
            <a:ext cx="4653219" cy="3257253"/>
          </a:xfrm>
          <a:prstGeom prst="rect">
            <a:avLst/>
          </a:prstGeom>
        </p:spPr>
      </p:pic>
      <p:pic>
        <p:nvPicPr>
          <p:cNvPr id="9" name="Imagen 8" descr="Imagen que contiene Gráfico&#10;&#10;Descripción generada automáticamente">
            <a:extLst>
              <a:ext uri="{FF2B5EF4-FFF2-40B4-BE49-F238E27FC236}">
                <a16:creationId xmlns:a16="http://schemas.microsoft.com/office/drawing/2014/main" id="{C87A1A24-21C0-1602-D380-A7892463D6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544" y="3428999"/>
            <a:ext cx="4653219" cy="3257253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3C696B02-A51D-A654-2334-585FEF9456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0228" y="3429000"/>
            <a:ext cx="4653217" cy="3257252"/>
          </a:xfrm>
          <a:prstGeom prst="rect">
            <a:avLst/>
          </a:prstGeom>
        </p:spPr>
      </p:pic>
      <p:grpSp>
        <p:nvGrpSpPr>
          <p:cNvPr id="3" name="Grupo 2">
            <a:extLst>
              <a:ext uri="{FF2B5EF4-FFF2-40B4-BE49-F238E27FC236}">
                <a16:creationId xmlns:a16="http://schemas.microsoft.com/office/drawing/2014/main" id="{546415AD-F342-1A97-246D-160DFEC28288}"/>
              </a:ext>
            </a:extLst>
          </p:cNvPr>
          <p:cNvGrpSpPr/>
          <p:nvPr/>
        </p:nvGrpSpPr>
        <p:grpSpPr>
          <a:xfrm>
            <a:off x="210551" y="115113"/>
            <a:ext cx="11766886" cy="6594993"/>
            <a:chOff x="210551" y="115113"/>
            <a:chExt cx="11766886" cy="6594993"/>
          </a:xfrm>
        </p:grpSpPr>
        <p:sp>
          <p:nvSpPr>
            <p:cNvPr id="4" name="Rectángulo 3">
              <a:extLst>
                <a:ext uri="{FF2B5EF4-FFF2-40B4-BE49-F238E27FC236}">
                  <a16:creationId xmlns:a16="http://schemas.microsoft.com/office/drawing/2014/main" id="{99A7661E-D800-96F1-F546-9F008E767CBC}"/>
                </a:ext>
              </a:extLst>
            </p:cNvPr>
            <p:cNvSpPr/>
            <p:nvPr/>
          </p:nvSpPr>
          <p:spPr>
            <a:xfrm>
              <a:off x="210551" y="6610184"/>
              <a:ext cx="11640554" cy="99922"/>
            </a:xfrm>
            <a:prstGeom prst="rect">
              <a:avLst/>
            </a:prstGeom>
            <a:solidFill>
              <a:srgbClr val="74ED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a-ES"/>
            </a:p>
          </p:txBody>
        </p:sp>
        <p:grpSp>
          <p:nvGrpSpPr>
            <p:cNvPr id="6" name="Grupo 5">
              <a:extLst>
                <a:ext uri="{FF2B5EF4-FFF2-40B4-BE49-F238E27FC236}">
                  <a16:creationId xmlns:a16="http://schemas.microsoft.com/office/drawing/2014/main" id="{5CE1E2EA-DAB4-6013-9C01-155C97DFBB94}"/>
                </a:ext>
              </a:extLst>
            </p:cNvPr>
            <p:cNvGrpSpPr/>
            <p:nvPr/>
          </p:nvGrpSpPr>
          <p:grpSpPr>
            <a:xfrm>
              <a:off x="309243" y="115113"/>
              <a:ext cx="11668194" cy="679594"/>
              <a:chOff x="309243" y="115113"/>
              <a:chExt cx="11668194" cy="679594"/>
            </a:xfrm>
          </p:grpSpPr>
          <p:pic>
            <p:nvPicPr>
              <p:cNvPr id="8" name="Picture 6" descr="Universidad Abierta de Cataluña - Wikipedia, la enciclopedia libre">
                <a:extLst>
                  <a:ext uri="{FF2B5EF4-FFF2-40B4-BE49-F238E27FC236}">
                    <a16:creationId xmlns:a16="http://schemas.microsoft.com/office/drawing/2014/main" id="{634C4911-B329-AC7F-AD02-40029053644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1847"/>
              <a:stretch/>
            </p:blipFill>
            <p:spPr bwMode="auto">
              <a:xfrm>
                <a:off x="309243" y="115113"/>
                <a:ext cx="923991" cy="67959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" name="Rectángulo 9">
                <a:extLst>
                  <a:ext uri="{FF2B5EF4-FFF2-40B4-BE49-F238E27FC236}">
                    <a16:creationId xmlns:a16="http://schemas.microsoft.com/office/drawing/2014/main" id="{1655244E-B7FB-A8BA-1CB2-71EE84A54415}"/>
                  </a:ext>
                </a:extLst>
              </p:cNvPr>
              <p:cNvSpPr/>
              <p:nvPr/>
            </p:nvSpPr>
            <p:spPr>
              <a:xfrm>
                <a:off x="1287377" y="115113"/>
                <a:ext cx="9877926" cy="84792"/>
              </a:xfrm>
              <a:prstGeom prst="rect">
                <a:avLst/>
              </a:prstGeom>
              <a:solidFill>
                <a:srgbClr val="74ED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a-ES"/>
              </a:p>
            </p:txBody>
          </p:sp>
          <p:sp>
            <p:nvSpPr>
              <p:cNvPr id="12" name="Rectángulo 11">
                <a:extLst>
                  <a:ext uri="{FF2B5EF4-FFF2-40B4-BE49-F238E27FC236}">
                    <a16:creationId xmlns:a16="http://schemas.microsoft.com/office/drawing/2014/main" id="{C79D3F54-DB49-236A-43E4-B995C68A8D9C}"/>
                  </a:ext>
                </a:extLst>
              </p:cNvPr>
              <p:cNvSpPr/>
              <p:nvPr/>
            </p:nvSpPr>
            <p:spPr>
              <a:xfrm>
                <a:off x="1287377" y="709915"/>
                <a:ext cx="9877926" cy="84792"/>
              </a:xfrm>
              <a:prstGeom prst="rect">
                <a:avLst/>
              </a:prstGeom>
              <a:solidFill>
                <a:srgbClr val="74ED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a-ES"/>
              </a:p>
            </p:txBody>
          </p:sp>
          <p:sp>
            <p:nvSpPr>
              <p:cNvPr id="13" name="Rectángulo 12">
                <a:extLst>
                  <a:ext uri="{FF2B5EF4-FFF2-40B4-BE49-F238E27FC236}">
                    <a16:creationId xmlns:a16="http://schemas.microsoft.com/office/drawing/2014/main" id="{DB06A61A-0B90-037E-E795-3DC4AAC6275D}"/>
                  </a:ext>
                </a:extLst>
              </p:cNvPr>
              <p:cNvSpPr/>
              <p:nvPr/>
            </p:nvSpPr>
            <p:spPr>
              <a:xfrm>
                <a:off x="11231479" y="115113"/>
                <a:ext cx="745958" cy="84792"/>
              </a:xfrm>
              <a:prstGeom prst="rect">
                <a:avLst/>
              </a:prstGeom>
              <a:solidFill>
                <a:srgbClr val="74ED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a-ES"/>
              </a:p>
            </p:txBody>
          </p:sp>
          <p:sp>
            <p:nvSpPr>
              <p:cNvPr id="14" name="Rectángulo 13">
                <a:extLst>
                  <a:ext uri="{FF2B5EF4-FFF2-40B4-BE49-F238E27FC236}">
                    <a16:creationId xmlns:a16="http://schemas.microsoft.com/office/drawing/2014/main" id="{BD07269E-1609-6E16-C644-09A136CBF1DC}"/>
                  </a:ext>
                </a:extLst>
              </p:cNvPr>
              <p:cNvSpPr/>
              <p:nvPr/>
            </p:nvSpPr>
            <p:spPr>
              <a:xfrm>
                <a:off x="11231479" y="709915"/>
                <a:ext cx="745958" cy="84792"/>
              </a:xfrm>
              <a:prstGeom prst="rect">
                <a:avLst/>
              </a:prstGeom>
              <a:solidFill>
                <a:srgbClr val="74ED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a-ES"/>
              </a:p>
            </p:txBody>
          </p:sp>
          <p:sp>
            <p:nvSpPr>
              <p:cNvPr id="15" name="CuadroTexto 14">
                <a:extLst>
                  <a:ext uri="{FF2B5EF4-FFF2-40B4-BE49-F238E27FC236}">
                    <a16:creationId xmlns:a16="http://schemas.microsoft.com/office/drawing/2014/main" id="{D76CB004-77EB-44B6-D82A-A682288FC25B}"/>
                  </a:ext>
                </a:extLst>
              </p:cNvPr>
              <p:cNvSpPr txBox="1"/>
              <p:nvPr/>
            </p:nvSpPr>
            <p:spPr>
              <a:xfrm>
                <a:off x="11165813" y="149825"/>
                <a:ext cx="613610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900" dirty="0">
                    <a:solidFill>
                      <a:srgbClr val="3A3A8F"/>
                    </a:solidFill>
                    <a:latin typeface="Lato" panose="020F0502020204030203" pitchFamily="34" charset="0"/>
                    <a:cs typeface="Lato" panose="020F0502020204030203" pitchFamily="34" charset="0"/>
                  </a:rPr>
                  <a:t>uoc.edu</a:t>
                </a:r>
                <a:endParaRPr lang="ca-ES" sz="900" dirty="0">
                  <a:solidFill>
                    <a:srgbClr val="3A3A8F"/>
                  </a:solidFill>
                  <a:latin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529467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3FE108-BAE9-8FFC-B477-3EF2443C3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a-ES"/>
          </a:p>
        </p:txBody>
      </p:sp>
      <p:pic>
        <p:nvPicPr>
          <p:cNvPr id="5" name="Marcador de contenido 4" descr="Imagen que contiene tabla, computadora, escritorio&#10;&#10;Descripción generada automáticamente">
            <a:extLst>
              <a:ext uri="{FF2B5EF4-FFF2-40B4-BE49-F238E27FC236}">
                <a16:creationId xmlns:a16="http://schemas.microsoft.com/office/drawing/2014/main" id="{0A544D2D-F2D6-ECB6-6779-42C544D973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076802" cy="3302508"/>
          </a:xfrm>
        </p:spPr>
      </p:pic>
      <p:pic>
        <p:nvPicPr>
          <p:cNvPr id="7" name="Imagen 6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07313D29-34B4-02F4-575A-AE32368DDC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6803" y="14541"/>
            <a:ext cx="5054238" cy="3537967"/>
          </a:xfrm>
          <a:prstGeom prst="rect">
            <a:avLst/>
          </a:prstGeom>
        </p:spPr>
      </p:pic>
      <p:pic>
        <p:nvPicPr>
          <p:cNvPr id="9" name="Imagen 8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5164A76F-A699-E59E-7B81-C5B3C388AE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40833"/>
            <a:ext cx="6738002" cy="2947876"/>
          </a:xfrm>
          <a:prstGeom prst="rect">
            <a:avLst/>
          </a:prstGeom>
        </p:spPr>
      </p:pic>
      <p:pic>
        <p:nvPicPr>
          <p:cNvPr id="11" name="Imagen 10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70AB87F0-8C71-EBCA-C9E4-8A15CF8F76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5120" y="3740833"/>
            <a:ext cx="5516880" cy="2970628"/>
          </a:xfrm>
          <a:prstGeom prst="rect">
            <a:avLst/>
          </a:prstGeom>
        </p:spPr>
      </p:pic>
      <p:grpSp>
        <p:nvGrpSpPr>
          <p:cNvPr id="3" name="Grupo 2">
            <a:extLst>
              <a:ext uri="{FF2B5EF4-FFF2-40B4-BE49-F238E27FC236}">
                <a16:creationId xmlns:a16="http://schemas.microsoft.com/office/drawing/2014/main" id="{343B76B8-91F1-E046-1D25-E795D59C52D3}"/>
              </a:ext>
            </a:extLst>
          </p:cNvPr>
          <p:cNvGrpSpPr/>
          <p:nvPr/>
        </p:nvGrpSpPr>
        <p:grpSpPr>
          <a:xfrm>
            <a:off x="210551" y="115113"/>
            <a:ext cx="11766886" cy="6594993"/>
            <a:chOff x="210551" y="115113"/>
            <a:chExt cx="11766886" cy="6594993"/>
          </a:xfrm>
        </p:grpSpPr>
        <p:sp>
          <p:nvSpPr>
            <p:cNvPr id="4" name="Rectángulo 3">
              <a:extLst>
                <a:ext uri="{FF2B5EF4-FFF2-40B4-BE49-F238E27FC236}">
                  <a16:creationId xmlns:a16="http://schemas.microsoft.com/office/drawing/2014/main" id="{08CABD78-7227-6BD1-A218-6A4A50668282}"/>
                </a:ext>
              </a:extLst>
            </p:cNvPr>
            <p:cNvSpPr/>
            <p:nvPr/>
          </p:nvSpPr>
          <p:spPr>
            <a:xfrm>
              <a:off x="210551" y="6610184"/>
              <a:ext cx="11640554" cy="99922"/>
            </a:xfrm>
            <a:prstGeom prst="rect">
              <a:avLst/>
            </a:prstGeom>
            <a:solidFill>
              <a:srgbClr val="74ED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a-ES"/>
            </a:p>
          </p:txBody>
        </p:sp>
        <p:grpSp>
          <p:nvGrpSpPr>
            <p:cNvPr id="6" name="Grupo 5">
              <a:extLst>
                <a:ext uri="{FF2B5EF4-FFF2-40B4-BE49-F238E27FC236}">
                  <a16:creationId xmlns:a16="http://schemas.microsoft.com/office/drawing/2014/main" id="{397B24BD-66BE-561C-C03C-5888F5748DAF}"/>
                </a:ext>
              </a:extLst>
            </p:cNvPr>
            <p:cNvGrpSpPr/>
            <p:nvPr/>
          </p:nvGrpSpPr>
          <p:grpSpPr>
            <a:xfrm>
              <a:off x="309243" y="115113"/>
              <a:ext cx="11668194" cy="679594"/>
              <a:chOff x="309243" y="115113"/>
              <a:chExt cx="11668194" cy="679594"/>
            </a:xfrm>
          </p:grpSpPr>
          <p:pic>
            <p:nvPicPr>
              <p:cNvPr id="8" name="Picture 6" descr="Universidad Abierta de Cataluña - Wikipedia, la enciclopedia libre">
                <a:extLst>
                  <a:ext uri="{FF2B5EF4-FFF2-40B4-BE49-F238E27FC236}">
                    <a16:creationId xmlns:a16="http://schemas.microsoft.com/office/drawing/2014/main" id="{ABA07E80-CF37-0F02-8059-F9DA1EAA1B2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1847"/>
              <a:stretch/>
            </p:blipFill>
            <p:spPr bwMode="auto">
              <a:xfrm>
                <a:off x="309243" y="115113"/>
                <a:ext cx="923991" cy="67959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" name="Rectángulo 9">
                <a:extLst>
                  <a:ext uri="{FF2B5EF4-FFF2-40B4-BE49-F238E27FC236}">
                    <a16:creationId xmlns:a16="http://schemas.microsoft.com/office/drawing/2014/main" id="{C0431ECD-FE3A-AAC1-3B3D-310AA0547639}"/>
                  </a:ext>
                </a:extLst>
              </p:cNvPr>
              <p:cNvSpPr/>
              <p:nvPr/>
            </p:nvSpPr>
            <p:spPr>
              <a:xfrm>
                <a:off x="1287377" y="115113"/>
                <a:ext cx="9877926" cy="84792"/>
              </a:xfrm>
              <a:prstGeom prst="rect">
                <a:avLst/>
              </a:prstGeom>
              <a:solidFill>
                <a:srgbClr val="74ED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a-ES"/>
              </a:p>
            </p:txBody>
          </p:sp>
          <p:sp>
            <p:nvSpPr>
              <p:cNvPr id="12" name="Rectángulo 11">
                <a:extLst>
                  <a:ext uri="{FF2B5EF4-FFF2-40B4-BE49-F238E27FC236}">
                    <a16:creationId xmlns:a16="http://schemas.microsoft.com/office/drawing/2014/main" id="{CDE27A8A-7746-8F05-0993-6F7AB0558CB5}"/>
                  </a:ext>
                </a:extLst>
              </p:cNvPr>
              <p:cNvSpPr/>
              <p:nvPr/>
            </p:nvSpPr>
            <p:spPr>
              <a:xfrm>
                <a:off x="1287377" y="709915"/>
                <a:ext cx="9877926" cy="84792"/>
              </a:xfrm>
              <a:prstGeom prst="rect">
                <a:avLst/>
              </a:prstGeom>
              <a:solidFill>
                <a:srgbClr val="74ED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a-ES"/>
              </a:p>
            </p:txBody>
          </p:sp>
          <p:sp>
            <p:nvSpPr>
              <p:cNvPr id="13" name="Rectángulo 12">
                <a:extLst>
                  <a:ext uri="{FF2B5EF4-FFF2-40B4-BE49-F238E27FC236}">
                    <a16:creationId xmlns:a16="http://schemas.microsoft.com/office/drawing/2014/main" id="{13F503FC-1075-D485-2245-63B19820047D}"/>
                  </a:ext>
                </a:extLst>
              </p:cNvPr>
              <p:cNvSpPr/>
              <p:nvPr/>
            </p:nvSpPr>
            <p:spPr>
              <a:xfrm>
                <a:off x="11231479" y="115113"/>
                <a:ext cx="745958" cy="84792"/>
              </a:xfrm>
              <a:prstGeom prst="rect">
                <a:avLst/>
              </a:prstGeom>
              <a:solidFill>
                <a:srgbClr val="74ED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a-ES"/>
              </a:p>
            </p:txBody>
          </p:sp>
          <p:sp>
            <p:nvSpPr>
              <p:cNvPr id="14" name="Rectángulo 13">
                <a:extLst>
                  <a:ext uri="{FF2B5EF4-FFF2-40B4-BE49-F238E27FC236}">
                    <a16:creationId xmlns:a16="http://schemas.microsoft.com/office/drawing/2014/main" id="{A2C2187E-E249-985F-C82A-EA1741C5C0AF}"/>
                  </a:ext>
                </a:extLst>
              </p:cNvPr>
              <p:cNvSpPr/>
              <p:nvPr/>
            </p:nvSpPr>
            <p:spPr>
              <a:xfrm>
                <a:off x="11231479" y="709915"/>
                <a:ext cx="745958" cy="84792"/>
              </a:xfrm>
              <a:prstGeom prst="rect">
                <a:avLst/>
              </a:prstGeom>
              <a:solidFill>
                <a:srgbClr val="74ED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a-ES"/>
              </a:p>
            </p:txBody>
          </p:sp>
          <p:sp>
            <p:nvSpPr>
              <p:cNvPr id="15" name="CuadroTexto 14">
                <a:extLst>
                  <a:ext uri="{FF2B5EF4-FFF2-40B4-BE49-F238E27FC236}">
                    <a16:creationId xmlns:a16="http://schemas.microsoft.com/office/drawing/2014/main" id="{457B497A-EB32-506D-6474-8AF49C440850}"/>
                  </a:ext>
                </a:extLst>
              </p:cNvPr>
              <p:cNvSpPr txBox="1"/>
              <p:nvPr/>
            </p:nvSpPr>
            <p:spPr>
              <a:xfrm>
                <a:off x="11165813" y="149825"/>
                <a:ext cx="613610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900" dirty="0">
                    <a:solidFill>
                      <a:srgbClr val="3A3A8F"/>
                    </a:solidFill>
                    <a:latin typeface="Lato" panose="020F0502020204030203" pitchFamily="34" charset="0"/>
                    <a:cs typeface="Lato" panose="020F0502020204030203" pitchFamily="34" charset="0"/>
                  </a:rPr>
                  <a:t>uoc.edu</a:t>
                </a:r>
                <a:endParaRPr lang="ca-ES" sz="900" dirty="0">
                  <a:solidFill>
                    <a:srgbClr val="3A3A8F"/>
                  </a:solidFill>
                  <a:latin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00232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3A09014-96ED-2A90-94AB-7A5895354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INTEGRATIVE</a:t>
            </a:r>
            <a:endParaRPr lang="ca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F466087-3758-7E46-DA88-BF986C230B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a-ES"/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9789E345-F96C-C47E-5AAE-309D1B5CB341}"/>
              </a:ext>
            </a:extLst>
          </p:cNvPr>
          <p:cNvGrpSpPr/>
          <p:nvPr/>
        </p:nvGrpSpPr>
        <p:grpSpPr>
          <a:xfrm>
            <a:off x="210551" y="115113"/>
            <a:ext cx="11766886" cy="6594993"/>
            <a:chOff x="210551" y="115113"/>
            <a:chExt cx="11766886" cy="6594993"/>
          </a:xfrm>
        </p:grpSpPr>
        <p:sp>
          <p:nvSpPr>
            <p:cNvPr id="5" name="Rectángulo 4">
              <a:extLst>
                <a:ext uri="{FF2B5EF4-FFF2-40B4-BE49-F238E27FC236}">
                  <a16:creationId xmlns:a16="http://schemas.microsoft.com/office/drawing/2014/main" id="{FF393282-7216-9CC2-0D15-563D91A81C5A}"/>
                </a:ext>
              </a:extLst>
            </p:cNvPr>
            <p:cNvSpPr/>
            <p:nvPr/>
          </p:nvSpPr>
          <p:spPr>
            <a:xfrm>
              <a:off x="210551" y="6610184"/>
              <a:ext cx="11640554" cy="99922"/>
            </a:xfrm>
            <a:prstGeom prst="rect">
              <a:avLst/>
            </a:prstGeom>
            <a:solidFill>
              <a:srgbClr val="74ED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a-ES"/>
            </a:p>
          </p:txBody>
        </p:sp>
        <p:grpSp>
          <p:nvGrpSpPr>
            <p:cNvPr id="6" name="Grupo 5">
              <a:extLst>
                <a:ext uri="{FF2B5EF4-FFF2-40B4-BE49-F238E27FC236}">
                  <a16:creationId xmlns:a16="http://schemas.microsoft.com/office/drawing/2014/main" id="{86A9B8B0-9E81-29E5-3E7B-2B018914A6A8}"/>
                </a:ext>
              </a:extLst>
            </p:cNvPr>
            <p:cNvGrpSpPr/>
            <p:nvPr/>
          </p:nvGrpSpPr>
          <p:grpSpPr>
            <a:xfrm>
              <a:off x="309243" y="115113"/>
              <a:ext cx="11668194" cy="679594"/>
              <a:chOff x="309243" y="115113"/>
              <a:chExt cx="11668194" cy="679594"/>
            </a:xfrm>
          </p:grpSpPr>
          <p:pic>
            <p:nvPicPr>
              <p:cNvPr id="7" name="Picture 6" descr="Universidad Abierta de Cataluña - Wikipedia, la enciclopedia libre">
                <a:extLst>
                  <a:ext uri="{FF2B5EF4-FFF2-40B4-BE49-F238E27FC236}">
                    <a16:creationId xmlns:a16="http://schemas.microsoft.com/office/drawing/2014/main" id="{E122710C-3C17-4709-8FBE-F146B421C6F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1847"/>
              <a:stretch/>
            </p:blipFill>
            <p:spPr bwMode="auto">
              <a:xfrm>
                <a:off x="309243" y="115113"/>
                <a:ext cx="923991" cy="67959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" name="Rectángulo 7">
                <a:extLst>
                  <a:ext uri="{FF2B5EF4-FFF2-40B4-BE49-F238E27FC236}">
                    <a16:creationId xmlns:a16="http://schemas.microsoft.com/office/drawing/2014/main" id="{44C10BE3-B3AC-C1ED-F846-9E6DAEC96E18}"/>
                  </a:ext>
                </a:extLst>
              </p:cNvPr>
              <p:cNvSpPr/>
              <p:nvPr/>
            </p:nvSpPr>
            <p:spPr>
              <a:xfrm>
                <a:off x="1287377" y="115113"/>
                <a:ext cx="9877926" cy="84792"/>
              </a:xfrm>
              <a:prstGeom prst="rect">
                <a:avLst/>
              </a:prstGeom>
              <a:solidFill>
                <a:srgbClr val="74ED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a-ES"/>
              </a:p>
            </p:txBody>
          </p:sp>
          <p:sp>
            <p:nvSpPr>
              <p:cNvPr id="9" name="Rectángulo 8">
                <a:extLst>
                  <a:ext uri="{FF2B5EF4-FFF2-40B4-BE49-F238E27FC236}">
                    <a16:creationId xmlns:a16="http://schemas.microsoft.com/office/drawing/2014/main" id="{F5498632-01E6-1553-6D0E-FF3DE3FBF69F}"/>
                  </a:ext>
                </a:extLst>
              </p:cNvPr>
              <p:cNvSpPr/>
              <p:nvPr/>
            </p:nvSpPr>
            <p:spPr>
              <a:xfrm>
                <a:off x="1287377" y="709915"/>
                <a:ext cx="9877926" cy="84792"/>
              </a:xfrm>
              <a:prstGeom prst="rect">
                <a:avLst/>
              </a:prstGeom>
              <a:solidFill>
                <a:srgbClr val="74ED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a-ES"/>
              </a:p>
            </p:txBody>
          </p:sp>
          <p:sp>
            <p:nvSpPr>
              <p:cNvPr id="10" name="Rectángulo 9">
                <a:extLst>
                  <a:ext uri="{FF2B5EF4-FFF2-40B4-BE49-F238E27FC236}">
                    <a16:creationId xmlns:a16="http://schemas.microsoft.com/office/drawing/2014/main" id="{4FA19CBA-DA31-025D-3643-C7168CE3856D}"/>
                  </a:ext>
                </a:extLst>
              </p:cNvPr>
              <p:cNvSpPr/>
              <p:nvPr/>
            </p:nvSpPr>
            <p:spPr>
              <a:xfrm>
                <a:off x="11231479" y="115113"/>
                <a:ext cx="745958" cy="84792"/>
              </a:xfrm>
              <a:prstGeom prst="rect">
                <a:avLst/>
              </a:prstGeom>
              <a:solidFill>
                <a:srgbClr val="74ED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a-ES"/>
              </a:p>
            </p:txBody>
          </p:sp>
          <p:sp>
            <p:nvSpPr>
              <p:cNvPr id="11" name="Rectángulo 10">
                <a:extLst>
                  <a:ext uri="{FF2B5EF4-FFF2-40B4-BE49-F238E27FC236}">
                    <a16:creationId xmlns:a16="http://schemas.microsoft.com/office/drawing/2014/main" id="{754D9907-0AE5-DFAA-6B0E-82EF3C780BCC}"/>
                  </a:ext>
                </a:extLst>
              </p:cNvPr>
              <p:cNvSpPr/>
              <p:nvPr/>
            </p:nvSpPr>
            <p:spPr>
              <a:xfrm>
                <a:off x="11231479" y="709915"/>
                <a:ext cx="745958" cy="84792"/>
              </a:xfrm>
              <a:prstGeom prst="rect">
                <a:avLst/>
              </a:prstGeom>
              <a:solidFill>
                <a:srgbClr val="74ED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a-ES"/>
              </a:p>
            </p:txBody>
          </p:sp>
          <p:sp>
            <p:nvSpPr>
              <p:cNvPr id="12" name="CuadroTexto 11">
                <a:extLst>
                  <a:ext uri="{FF2B5EF4-FFF2-40B4-BE49-F238E27FC236}">
                    <a16:creationId xmlns:a16="http://schemas.microsoft.com/office/drawing/2014/main" id="{3187C9A2-3FF6-A0B9-C280-C8A87EB7310A}"/>
                  </a:ext>
                </a:extLst>
              </p:cNvPr>
              <p:cNvSpPr txBox="1"/>
              <p:nvPr/>
            </p:nvSpPr>
            <p:spPr>
              <a:xfrm>
                <a:off x="11165813" y="149825"/>
                <a:ext cx="613610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900" dirty="0">
                    <a:solidFill>
                      <a:srgbClr val="3A3A8F"/>
                    </a:solidFill>
                    <a:latin typeface="Lato" panose="020F0502020204030203" pitchFamily="34" charset="0"/>
                    <a:cs typeface="Lato" panose="020F0502020204030203" pitchFamily="34" charset="0"/>
                  </a:rPr>
                  <a:t>uoc.edu</a:t>
                </a:r>
                <a:endParaRPr lang="ca-ES" sz="900" dirty="0">
                  <a:solidFill>
                    <a:srgbClr val="3A3A8F"/>
                  </a:solidFill>
                  <a:latin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022950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80F3096-D94A-9DFE-D9E0-60F062EF4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478CB1E-039A-F421-4D4F-D638229FE9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a-ES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3C8989BB-EFD5-CAC5-4D2B-648B5D1929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4320" y="133952"/>
            <a:ext cx="6563360" cy="6590096"/>
          </a:xfrm>
          <a:prstGeom prst="rect">
            <a:avLst/>
          </a:prstGeom>
        </p:spPr>
      </p:pic>
      <p:grpSp>
        <p:nvGrpSpPr>
          <p:cNvPr id="4" name="Grupo 3">
            <a:extLst>
              <a:ext uri="{FF2B5EF4-FFF2-40B4-BE49-F238E27FC236}">
                <a16:creationId xmlns:a16="http://schemas.microsoft.com/office/drawing/2014/main" id="{5F234786-F89C-610C-DD68-A0734DBC985C}"/>
              </a:ext>
            </a:extLst>
          </p:cNvPr>
          <p:cNvGrpSpPr/>
          <p:nvPr/>
        </p:nvGrpSpPr>
        <p:grpSpPr>
          <a:xfrm>
            <a:off x="210551" y="115113"/>
            <a:ext cx="11766886" cy="6594993"/>
            <a:chOff x="210551" y="115113"/>
            <a:chExt cx="11766886" cy="6594993"/>
          </a:xfrm>
        </p:grpSpPr>
        <p:sp>
          <p:nvSpPr>
            <p:cNvPr id="5" name="Rectángulo 4">
              <a:extLst>
                <a:ext uri="{FF2B5EF4-FFF2-40B4-BE49-F238E27FC236}">
                  <a16:creationId xmlns:a16="http://schemas.microsoft.com/office/drawing/2014/main" id="{193EB540-F744-3021-B86C-7E56267985BB}"/>
                </a:ext>
              </a:extLst>
            </p:cNvPr>
            <p:cNvSpPr/>
            <p:nvPr/>
          </p:nvSpPr>
          <p:spPr>
            <a:xfrm>
              <a:off x="210551" y="6610184"/>
              <a:ext cx="11640554" cy="99922"/>
            </a:xfrm>
            <a:prstGeom prst="rect">
              <a:avLst/>
            </a:prstGeom>
            <a:solidFill>
              <a:srgbClr val="74ED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a-ES"/>
            </a:p>
          </p:txBody>
        </p:sp>
        <p:grpSp>
          <p:nvGrpSpPr>
            <p:cNvPr id="6" name="Grupo 5">
              <a:extLst>
                <a:ext uri="{FF2B5EF4-FFF2-40B4-BE49-F238E27FC236}">
                  <a16:creationId xmlns:a16="http://schemas.microsoft.com/office/drawing/2014/main" id="{94369F38-3F7A-80D2-B85B-FC4E591D0E4E}"/>
                </a:ext>
              </a:extLst>
            </p:cNvPr>
            <p:cNvGrpSpPr/>
            <p:nvPr/>
          </p:nvGrpSpPr>
          <p:grpSpPr>
            <a:xfrm>
              <a:off x="309243" y="115113"/>
              <a:ext cx="11668194" cy="679594"/>
              <a:chOff x="309243" y="115113"/>
              <a:chExt cx="11668194" cy="679594"/>
            </a:xfrm>
          </p:grpSpPr>
          <p:pic>
            <p:nvPicPr>
              <p:cNvPr id="8" name="Picture 6" descr="Universidad Abierta de Cataluña - Wikipedia, la enciclopedia libre">
                <a:extLst>
                  <a:ext uri="{FF2B5EF4-FFF2-40B4-BE49-F238E27FC236}">
                    <a16:creationId xmlns:a16="http://schemas.microsoft.com/office/drawing/2014/main" id="{44128BAF-071B-9313-9A01-99A90C8CEDC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1847"/>
              <a:stretch/>
            </p:blipFill>
            <p:spPr bwMode="auto">
              <a:xfrm>
                <a:off x="309243" y="115113"/>
                <a:ext cx="923991" cy="67959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9" name="Rectángulo 8">
                <a:extLst>
                  <a:ext uri="{FF2B5EF4-FFF2-40B4-BE49-F238E27FC236}">
                    <a16:creationId xmlns:a16="http://schemas.microsoft.com/office/drawing/2014/main" id="{84F380F9-0FD2-E879-A836-666D9B92F4DF}"/>
                  </a:ext>
                </a:extLst>
              </p:cNvPr>
              <p:cNvSpPr/>
              <p:nvPr/>
            </p:nvSpPr>
            <p:spPr>
              <a:xfrm>
                <a:off x="1287377" y="115113"/>
                <a:ext cx="9877926" cy="84792"/>
              </a:xfrm>
              <a:prstGeom prst="rect">
                <a:avLst/>
              </a:prstGeom>
              <a:solidFill>
                <a:srgbClr val="74ED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a-ES"/>
              </a:p>
            </p:txBody>
          </p:sp>
          <p:sp>
            <p:nvSpPr>
              <p:cNvPr id="10" name="Rectángulo 9">
                <a:extLst>
                  <a:ext uri="{FF2B5EF4-FFF2-40B4-BE49-F238E27FC236}">
                    <a16:creationId xmlns:a16="http://schemas.microsoft.com/office/drawing/2014/main" id="{70750E4D-A14F-7928-E7E4-40B0F1486EA0}"/>
                  </a:ext>
                </a:extLst>
              </p:cNvPr>
              <p:cNvSpPr/>
              <p:nvPr/>
            </p:nvSpPr>
            <p:spPr>
              <a:xfrm>
                <a:off x="1287377" y="709915"/>
                <a:ext cx="9877926" cy="84792"/>
              </a:xfrm>
              <a:prstGeom prst="rect">
                <a:avLst/>
              </a:prstGeom>
              <a:solidFill>
                <a:srgbClr val="74ED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a-ES"/>
              </a:p>
            </p:txBody>
          </p:sp>
          <p:sp>
            <p:nvSpPr>
              <p:cNvPr id="11" name="Rectángulo 10">
                <a:extLst>
                  <a:ext uri="{FF2B5EF4-FFF2-40B4-BE49-F238E27FC236}">
                    <a16:creationId xmlns:a16="http://schemas.microsoft.com/office/drawing/2014/main" id="{CD82BCE9-006E-4DC7-BDFE-DAB8369A0CDF}"/>
                  </a:ext>
                </a:extLst>
              </p:cNvPr>
              <p:cNvSpPr/>
              <p:nvPr/>
            </p:nvSpPr>
            <p:spPr>
              <a:xfrm>
                <a:off x="11231479" y="115113"/>
                <a:ext cx="745958" cy="84792"/>
              </a:xfrm>
              <a:prstGeom prst="rect">
                <a:avLst/>
              </a:prstGeom>
              <a:solidFill>
                <a:srgbClr val="74ED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a-ES"/>
              </a:p>
            </p:txBody>
          </p:sp>
          <p:sp>
            <p:nvSpPr>
              <p:cNvPr id="12" name="Rectángulo 11">
                <a:extLst>
                  <a:ext uri="{FF2B5EF4-FFF2-40B4-BE49-F238E27FC236}">
                    <a16:creationId xmlns:a16="http://schemas.microsoft.com/office/drawing/2014/main" id="{A2FDB97F-0C58-77E2-5CE2-A71D4C3727BC}"/>
                  </a:ext>
                </a:extLst>
              </p:cNvPr>
              <p:cNvSpPr/>
              <p:nvPr/>
            </p:nvSpPr>
            <p:spPr>
              <a:xfrm>
                <a:off x="11231479" y="709915"/>
                <a:ext cx="745958" cy="84792"/>
              </a:xfrm>
              <a:prstGeom prst="rect">
                <a:avLst/>
              </a:prstGeom>
              <a:solidFill>
                <a:srgbClr val="74ED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a-ES"/>
              </a:p>
            </p:txBody>
          </p:sp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B8B840CE-11C9-A9C0-854D-C0301217BF43}"/>
                  </a:ext>
                </a:extLst>
              </p:cNvPr>
              <p:cNvSpPr txBox="1"/>
              <p:nvPr/>
            </p:nvSpPr>
            <p:spPr>
              <a:xfrm>
                <a:off x="11165813" y="149825"/>
                <a:ext cx="613610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900" dirty="0">
                    <a:solidFill>
                      <a:srgbClr val="3A3A8F"/>
                    </a:solidFill>
                    <a:latin typeface="Lato" panose="020F0502020204030203" pitchFamily="34" charset="0"/>
                    <a:cs typeface="Lato" panose="020F0502020204030203" pitchFamily="34" charset="0"/>
                  </a:rPr>
                  <a:t>uoc.edu</a:t>
                </a:r>
                <a:endParaRPr lang="ca-ES" sz="900" dirty="0">
                  <a:solidFill>
                    <a:srgbClr val="3A3A8F"/>
                  </a:solidFill>
                  <a:latin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656250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A471ACD1-EFCF-439B-EAF1-7274294171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3444" y="643466"/>
            <a:ext cx="9285112" cy="5571067"/>
          </a:xfrm>
          <a:prstGeom prst="rect">
            <a:avLst/>
          </a:prstGeom>
        </p:spPr>
      </p:pic>
      <p:grpSp>
        <p:nvGrpSpPr>
          <p:cNvPr id="2" name="Grupo 1">
            <a:extLst>
              <a:ext uri="{FF2B5EF4-FFF2-40B4-BE49-F238E27FC236}">
                <a16:creationId xmlns:a16="http://schemas.microsoft.com/office/drawing/2014/main" id="{8927087A-6102-7890-628B-01AFD88A18F9}"/>
              </a:ext>
            </a:extLst>
          </p:cNvPr>
          <p:cNvGrpSpPr/>
          <p:nvPr/>
        </p:nvGrpSpPr>
        <p:grpSpPr>
          <a:xfrm>
            <a:off x="210551" y="115113"/>
            <a:ext cx="11766886" cy="6594993"/>
            <a:chOff x="210551" y="115113"/>
            <a:chExt cx="11766886" cy="6594993"/>
          </a:xfrm>
        </p:grpSpPr>
        <p:sp>
          <p:nvSpPr>
            <p:cNvPr id="3" name="Rectángulo 2">
              <a:extLst>
                <a:ext uri="{FF2B5EF4-FFF2-40B4-BE49-F238E27FC236}">
                  <a16:creationId xmlns:a16="http://schemas.microsoft.com/office/drawing/2014/main" id="{499E6450-A6FD-8BAC-003E-2B307B990AE2}"/>
                </a:ext>
              </a:extLst>
            </p:cNvPr>
            <p:cNvSpPr/>
            <p:nvPr/>
          </p:nvSpPr>
          <p:spPr>
            <a:xfrm>
              <a:off x="210551" y="6610184"/>
              <a:ext cx="11640554" cy="99922"/>
            </a:xfrm>
            <a:prstGeom prst="rect">
              <a:avLst/>
            </a:prstGeom>
            <a:solidFill>
              <a:srgbClr val="74ED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a-ES"/>
            </a:p>
          </p:txBody>
        </p:sp>
        <p:grpSp>
          <p:nvGrpSpPr>
            <p:cNvPr id="4" name="Grupo 3">
              <a:extLst>
                <a:ext uri="{FF2B5EF4-FFF2-40B4-BE49-F238E27FC236}">
                  <a16:creationId xmlns:a16="http://schemas.microsoft.com/office/drawing/2014/main" id="{07C70A04-4A2D-65A3-0F8A-1B6BED8BDA45}"/>
                </a:ext>
              </a:extLst>
            </p:cNvPr>
            <p:cNvGrpSpPr/>
            <p:nvPr/>
          </p:nvGrpSpPr>
          <p:grpSpPr>
            <a:xfrm>
              <a:off x="309243" y="115113"/>
              <a:ext cx="11668194" cy="679594"/>
              <a:chOff x="309243" y="115113"/>
              <a:chExt cx="11668194" cy="679594"/>
            </a:xfrm>
          </p:grpSpPr>
          <p:pic>
            <p:nvPicPr>
              <p:cNvPr id="6" name="Picture 6" descr="Universidad Abierta de Cataluña - Wikipedia, la enciclopedia libre">
                <a:extLst>
                  <a:ext uri="{FF2B5EF4-FFF2-40B4-BE49-F238E27FC236}">
                    <a16:creationId xmlns:a16="http://schemas.microsoft.com/office/drawing/2014/main" id="{835B3E9A-0F81-36FD-4A95-429457D290F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1847"/>
              <a:stretch/>
            </p:blipFill>
            <p:spPr bwMode="auto">
              <a:xfrm>
                <a:off x="309243" y="115113"/>
                <a:ext cx="923991" cy="67959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" name="Rectángulo 6">
                <a:extLst>
                  <a:ext uri="{FF2B5EF4-FFF2-40B4-BE49-F238E27FC236}">
                    <a16:creationId xmlns:a16="http://schemas.microsoft.com/office/drawing/2014/main" id="{F2853162-13C8-E367-F2E1-93165C2D1F7A}"/>
                  </a:ext>
                </a:extLst>
              </p:cNvPr>
              <p:cNvSpPr/>
              <p:nvPr/>
            </p:nvSpPr>
            <p:spPr>
              <a:xfrm>
                <a:off x="1287377" y="115113"/>
                <a:ext cx="9877926" cy="84792"/>
              </a:xfrm>
              <a:prstGeom prst="rect">
                <a:avLst/>
              </a:prstGeom>
              <a:solidFill>
                <a:srgbClr val="74ED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a-ES"/>
              </a:p>
            </p:txBody>
          </p:sp>
          <p:sp>
            <p:nvSpPr>
              <p:cNvPr id="8" name="Rectángulo 7">
                <a:extLst>
                  <a:ext uri="{FF2B5EF4-FFF2-40B4-BE49-F238E27FC236}">
                    <a16:creationId xmlns:a16="http://schemas.microsoft.com/office/drawing/2014/main" id="{207C3C35-49E9-4B6E-91D0-ACF7EF5B2267}"/>
                  </a:ext>
                </a:extLst>
              </p:cNvPr>
              <p:cNvSpPr/>
              <p:nvPr/>
            </p:nvSpPr>
            <p:spPr>
              <a:xfrm>
                <a:off x="1287377" y="709915"/>
                <a:ext cx="9877926" cy="84792"/>
              </a:xfrm>
              <a:prstGeom prst="rect">
                <a:avLst/>
              </a:prstGeom>
              <a:solidFill>
                <a:srgbClr val="74ED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a-ES"/>
              </a:p>
            </p:txBody>
          </p:sp>
          <p:sp>
            <p:nvSpPr>
              <p:cNvPr id="9" name="Rectángulo 8">
                <a:extLst>
                  <a:ext uri="{FF2B5EF4-FFF2-40B4-BE49-F238E27FC236}">
                    <a16:creationId xmlns:a16="http://schemas.microsoft.com/office/drawing/2014/main" id="{DA515842-A3DC-F9FB-17B2-F697F08914BE}"/>
                  </a:ext>
                </a:extLst>
              </p:cNvPr>
              <p:cNvSpPr/>
              <p:nvPr/>
            </p:nvSpPr>
            <p:spPr>
              <a:xfrm>
                <a:off x="11231479" y="115113"/>
                <a:ext cx="745958" cy="84792"/>
              </a:xfrm>
              <a:prstGeom prst="rect">
                <a:avLst/>
              </a:prstGeom>
              <a:solidFill>
                <a:srgbClr val="74ED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a-ES"/>
              </a:p>
            </p:txBody>
          </p:sp>
          <p:sp>
            <p:nvSpPr>
              <p:cNvPr id="10" name="Rectángulo 9">
                <a:extLst>
                  <a:ext uri="{FF2B5EF4-FFF2-40B4-BE49-F238E27FC236}">
                    <a16:creationId xmlns:a16="http://schemas.microsoft.com/office/drawing/2014/main" id="{F824BD43-C91A-E424-0B23-41129DD53F4E}"/>
                  </a:ext>
                </a:extLst>
              </p:cNvPr>
              <p:cNvSpPr/>
              <p:nvPr/>
            </p:nvSpPr>
            <p:spPr>
              <a:xfrm>
                <a:off x="11231479" y="709915"/>
                <a:ext cx="745958" cy="84792"/>
              </a:xfrm>
              <a:prstGeom prst="rect">
                <a:avLst/>
              </a:prstGeom>
              <a:solidFill>
                <a:srgbClr val="74ED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a-ES"/>
              </a:p>
            </p:txBody>
          </p:sp>
          <p:sp>
            <p:nvSpPr>
              <p:cNvPr id="11" name="CuadroTexto 10">
                <a:extLst>
                  <a:ext uri="{FF2B5EF4-FFF2-40B4-BE49-F238E27FC236}">
                    <a16:creationId xmlns:a16="http://schemas.microsoft.com/office/drawing/2014/main" id="{308A1A1D-3410-EC36-23ED-9F72E7277C23}"/>
                  </a:ext>
                </a:extLst>
              </p:cNvPr>
              <p:cNvSpPr txBox="1"/>
              <p:nvPr/>
            </p:nvSpPr>
            <p:spPr>
              <a:xfrm>
                <a:off x="11165813" y="149825"/>
                <a:ext cx="613610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900" dirty="0">
                    <a:solidFill>
                      <a:srgbClr val="3A3A8F"/>
                    </a:solidFill>
                    <a:latin typeface="Lato" panose="020F0502020204030203" pitchFamily="34" charset="0"/>
                    <a:cs typeface="Lato" panose="020F0502020204030203" pitchFamily="34" charset="0"/>
                  </a:rPr>
                  <a:t>uoc.edu</a:t>
                </a:r>
                <a:endParaRPr lang="ca-ES" sz="900" dirty="0">
                  <a:solidFill>
                    <a:srgbClr val="3A3A8F"/>
                  </a:solidFill>
                  <a:latin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235422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FDF2036-341C-F390-F49D-23D7B252E7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DB16488-B058-312A-0D03-CC26E05AD8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a-E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09F7E65-F70A-D129-1D6C-D76F26FEF3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7680" y="365125"/>
            <a:ext cx="6136639" cy="6136230"/>
          </a:xfrm>
          <a:prstGeom prst="rect">
            <a:avLst/>
          </a:prstGeom>
        </p:spPr>
      </p:pic>
      <p:grpSp>
        <p:nvGrpSpPr>
          <p:cNvPr id="4" name="Grupo 3">
            <a:extLst>
              <a:ext uri="{FF2B5EF4-FFF2-40B4-BE49-F238E27FC236}">
                <a16:creationId xmlns:a16="http://schemas.microsoft.com/office/drawing/2014/main" id="{CEBF3BFC-DE9D-0B77-E9BD-E92658FD2333}"/>
              </a:ext>
            </a:extLst>
          </p:cNvPr>
          <p:cNvGrpSpPr/>
          <p:nvPr/>
        </p:nvGrpSpPr>
        <p:grpSpPr>
          <a:xfrm>
            <a:off x="210551" y="115113"/>
            <a:ext cx="11766886" cy="6594993"/>
            <a:chOff x="210551" y="115113"/>
            <a:chExt cx="11766886" cy="6594993"/>
          </a:xfrm>
        </p:grpSpPr>
        <p:sp>
          <p:nvSpPr>
            <p:cNvPr id="6" name="Rectángulo 5">
              <a:extLst>
                <a:ext uri="{FF2B5EF4-FFF2-40B4-BE49-F238E27FC236}">
                  <a16:creationId xmlns:a16="http://schemas.microsoft.com/office/drawing/2014/main" id="{1682B0CE-C804-7203-5D2E-0ECCA61A1B47}"/>
                </a:ext>
              </a:extLst>
            </p:cNvPr>
            <p:cNvSpPr/>
            <p:nvPr/>
          </p:nvSpPr>
          <p:spPr>
            <a:xfrm>
              <a:off x="210551" y="6610184"/>
              <a:ext cx="11640554" cy="99922"/>
            </a:xfrm>
            <a:prstGeom prst="rect">
              <a:avLst/>
            </a:prstGeom>
            <a:solidFill>
              <a:srgbClr val="74ED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a-ES"/>
            </a:p>
          </p:txBody>
        </p:sp>
        <p:grpSp>
          <p:nvGrpSpPr>
            <p:cNvPr id="7" name="Grupo 6">
              <a:extLst>
                <a:ext uri="{FF2B5EF4-FFF2-40B4-BE49-F238E27FC236}">
                  <a16:creationId xmlns:a16="http://schemas.microsoft.com/office/drawing/2014/main" id="{80AD69E9-0507-3A4D-7B5E-C5C3BC52A567}"/>
                </a:ext>
              </a:extLst>
            </p:cNvPr>
            <p:cNvGrpSpPr/>
            <p:nvPr/>
          </p:nvGrpSpPr>
          <p:grpSpPr>
            <a:xfrm>
              <a:off x="309243" y="115113"/>
              <a:ext cx="11668194" cy="679594"/>
              <a:chOff x="309243" y="115113"/>
              <a:chExt cx="11668194" cy="679594"/>
            </a:xfrm>
          </p:grpSpPr>
          <p:pic>
            <p:nvPicPr>
              <p:cNvPr id="8" name="Picture 6" descr="Universidad Abierta de Cataluña - Wikipedia, la enciclopedia libre">
                <a:extLst>
                  <a:ext uri="{FF2B5EF4-FFF2-40B4-BE49-F238E27FC236}">
                    <a16:creationId xmlns:a16="http://schemas.microsoft.com/office/drawing/2014/main" id="{29520842-AB7F-BE04-B817-46CC1874032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1847"/>
              <a:stretch/>
            </p:blipFill>
            <p:spPr bwMode="auto">
              <a:xfrm>
                <a:off x="309243" y="115113"/>
                <a:ext cx="923991" cy="67959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9" name="Rectángulo 8">
                <a:extLst>
                  <a:ext uri="{FF2B5EF4-FFF2-40B4-BE49-F238E27FC236}">
                    <a16:creationId xmlns:a16="http://schemas.microsoft.com/office/drawing/2014/main" id="{094E94BF-C808-D7BA-2064-9BB2EE83223B}"/>
                  </a:ext>
                </a:extLst>
              </p:cNvPr>
              <p:cNvSpPr/>
              <p:nvPr/>
            </p:nvSpPr>
            <p:spPr>
              <a:xfrm>
                <a:off x="1287377" y="115113"/>
                <a:ext cx="9877926" cy="84792"/>
              </a:xfrm>
              <a:prstGeom prst="rect">
                <a:avLst/>
              </a:prstGeom>
              <a:solidFill>
                <a:srgbClr val="74ED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a-ES"/>
              </a:p>
            </p:txBody>
          </p:sp>
          <p:sp>
            <p:nvSpPr>
              <p:cNvPr id="10" name="Rectángulo 9">
                <a:extLst>
                  <a:ext uri="{FF2B5EF4-FFF2-40B4-BE49-F238E27FC236}">
                    <a16:creationId xmlns:a16="http://schemas.microsoft.com/office/drawing/2014/main" id="{AE3A735C-B0B3-16AB-CFAF-C69B7934E32C}"/>
                  </a:ext>
                </a:extLst>
              </p:cNvPr>
              <p:cNvSpPr/>
              <p:nvPr/>
            </p:nvSpPr>
            <p:spPr>
              <a:xfrm>
                <a:off x="1287377" y="709915"/>
                <a:ext cx="9877926" cy="84792"/>
              </a:xfrm>
              <a:prstGeom prst="rect">
                <a:avLst/>
              </a:prstGeom>
              <a:solidFill>
                <a:srgbClr val="74ED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a-ES"/>
              </a:p>
            </p:txBody>
          </p:sp>
          <p:sp>
            <p:nvSpPr>
              <p:cNvPr id="11" name="Rectángulo 10">
                <a:extLst>
                  <a:ext uri="{FF2B5EF4-FFF2-40B4-BE49-F238E27FC236}">
                    <a16:creationId xmlns:a16="http://schemas.microsoft.com/office/drawing/2014/main" id="{162B5051-B90A-78C2-3327-252462E6EE8E}"/>
                  </a:ext>
                </a:extLst>
              </p:cNvPr>
              <p:cNvSpPr/>
              <p:nvPr/>
            </p:nvSpPr>
            <p:spPr>
              <a:xfrm>
                <a:off x="11231479" y="115113"/>
                <a:ext cx="745958" cy="84792"/>
              </a:xfrm>
              <a:prstGeom prst="rect">
                <a:avLst/>
              </a:prstGeom>
              <a:solidFill>
                <a:srgbClr val="74ED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a-ES"/>
              </a:p>
            </p:txBody>
          </p:sp>
          <p:sp>
            <p:nvSpPr>
              <p:cNvPr id="12" name="Rectángulo 11">
                <a:extLst>
                  <a:ext uri="{FF2B5EF4-FFF2-40B4-BE49-F238E27FC236}">
                    <a16:creationId xmlns:a16="http://schemas.microsoft.com/office/drawing/2014/main" id="{537B18C1-0F68-9864-FBA2-08FEB2C75AFD}"/>
                  </a:ext>
                </a:extLst>
              </p:cNvPr>
              <p:cNvSpPr/>
              <p:nvPr/>
            </p:nvSpPr>
            <p:spPr>
              <a:xfrm>
                <a:off x="11231479" y="709915"/>
                <a:ext cx="745958" cy="84792"/>
              </a:xfrm>
              <a:prstGeom prst="rect">
                <a:avLst/>
              </a:prstGeom>
              <a:solidFill>
                <a:srgbClr val="74ED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a-ES"/>
              </a:p>
            </p:txBody>
          </p:sp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9811B72F-9D10-FC63-2009-DDA055FB5417}"/>
                  </a:ext>
                </a:extLst>
              </p:cNvPr>
              <p:cNvSpPr txBox="1"/>
              <p:nvPr/>
            </p:nvSpPr>
            <p:spPr>
              <a:xfrm>
                <a:off x="11165813" y="149825"/>
                <a:ext cx="613610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900" dirty="0">
                    <a:solidFill>
                      <a:srgbClr val="3A3A8F"/>
                    </a:solidFill>
                    <a:latin typeface="Lato" panose="020F0502020204030203" pitchFamily="34" charset="0"/>
                    <a:cs typeface="Lato" panose="020F0502020204030203" pitchFamily="34" charset="0"/>
                  </a:rPr>
                  <a:t>uoc.edu</a:t>
                </a:r>
                <a:endParaRPr lang="ca-ES" sz="900" dirty="0">
                  <a:solidFill>
                    <a:srgbClr val="3A3A8F"/>
                  </a:solidFill>
                  <a:latin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615129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F3049746-22CA-DCFF-8166-4410CEE9C1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3444" y="643466"/>
            <a:ext cx="9285112" cy="5571067"/>
          </a:xfrm>
          <a:prstGeom prst="rect">
            <a:avLst/>
          </a:prstGeom>
        </p:spPr>
      </p:pic>
      <p:grpSp>
        <p:nvGrpSpPr>
          <p:cNvPr id="2" name="Grupo 1">
            <a:extLst>
              <a:ext uri="{FF2B5EF4-FFF2-40B4-BE49-F238E27FC236}">
                <a16:creationId xmlns:a16="http://schemas.microsoft.com/office/drawing/2014/main" id="{F1D0E044-C8CB-8ACF-3FC4-1A4EAA1BD68C}"/>
              </a:ext>
            </a:extLst>
          </p:cNvPr>
          <p:cNvGrpSpPr/>
          <p:nvPr/>
        </p:nvGrpSpPr>
        <p:grpSpPr>
          <a:xfrm>
            <a:off x="210551" y="115113"/>
            <a:ext cx="11766886" cy="6594993"/>
            <a:chOff x="210551" y="115113"/>
            <a:chExt cx="11766886" cy="6594993"/>
          </a:xfrm>
        </p:grpSpPr>
        <p:sp>
          <p:nvSpPr>
            <p:cNvPr id="3" name="Rectángulo 2">
              <a:extLst>
                <a:ext uri="{FF2B5EF4-FFF2-40B4-BE49-F238E27FC236}">
                  <a16:creationId xmlns:a16="http://schemas.microsoft.com/office/drawing/2014/main" id="{0AC9406B-F9B8-C233-B5DB-4641A1852F41}"/>
                </a:ext>
              </a:extLst>
            </p:cNvPr>
            <p:cNvSpPr/>
            <p:nvPr/>
          </p:nvSpPr>
          <p:spPr>
            <a:xfrm>
              <a:off x="210551" y="6610184"/>
              <a:ext cx="11640554" cy="99922"/>
            </a:xfrm>
            <a:prstGeom prst="rect">
              <a:avLst/>
            </a:prstGeom>
            <a:solidFill>
              <a:srgbClr val="74ED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a-ES"/>
            </a:p>
          </p:txBody>
        </p:sp>
        <p:grpSp>
          <p:nvGrpSpPr>
            <p:cNvPr id="4" name="Grupo 3">
              <a:extLst>
                <a:ext uri="{FF2B5EF4-FFF2-40B4-BE49-F238E27FC236}">
                  <a16:creationId xmlns:a16="http://schemas.microsoft.com/office/drawing/2014/main" id="{D237629A-95D9-F993-8F31-4D3CB1C29637}"/>
                </a:ext>
              </a:extLst>
            </p:cNvPr>
            <p:cNvGrpSpPr/>
            <p:nvPr/>
          </p:nvGrpSpPr>
          <p:grpSpPr>
            <a:xfrm>
              <a:off x="309243" y="115113"/>
              <a:ext cx="11668194" cy="679594"/>
              <a:chOff x="309243" y="115113"/>
              <a:chExt cx="11668194" cy="679594"/>
            </a:xfrm>
          </p:grpSpPr>
          <p:pic>
            <p:nvPicPr>
              <p:cNvPr id="6" name="Picture 6" descr="Universidad Abierta de Cataluña - Wikipedia, la enciclopedia libre">
                <a:extLst>
                  <a:ext uri="{FF2B5EF4-FFF2-40B4-BE49-F238E27FC236}">
                    <a16:creationId xmlns:a16="http://schemas.microsoft.com/office/drawing/2014/main" id="{5DE222F2-7060-7F25-79BA-764CA3913DD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1847"/>
              <a:stretch/>
            </p:blipFill>
            <p:spPr bwMode="auto">
              <a:xfrm>
                <a:off x="309243" y="115113"/>
                <a:ext cx="923991" cy="67959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" name="Rectángulo 6">
                <a:extLst>
                  <a:ext uri="{FF2B5EF4-FFF2-40B4-BE49-F238E27FC236}">
                    <a16:creationId xmlns:a16="http://schemas.microsoft.com/office/drawing/2014/main" id="{45ACA925-4595-A761-7F3E-FD0B8761EC85}"/>
                  </a:ext>
                </a:extLst>
              </p:cNvPr>
              <p:cNvSpPr/>
              <p:nvPr/>
            </p:nvSpPr>
            <p:spPr>
              <a:xfrm>
                <a:off x="1287377" y="115113"/>
                <a:ext cx="9877926" cy="84792"/>
              </a:xfrm>
              <a:prstGeom prst="rect">
                <a:avLst/>
              </a:prstGeom>
              <a:solidFill>
                <a:srgbClr val="74ED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a-ES"/>
              </a:p>
            </p:txBody>
          </p:sp>
          <p:sp>
            <p:nvSpPr>
              <p:cNvPr id="8" name="Rectángulo 7">
                <a:extLst>
                  <a:ext uri="{FF2B5EF4-FFF2-40B4-BE49-F238E27FC236}">
                    <a16:creationId xmlns:a16="http://schemas.microsoft.com/office/drawing/2014/main" id="{BBA8B11C-8D1A-D50C-0602-F4A091ACB03D}"/>
                  </a:ext>
                </a:extLst>
              </p:cNvPr>
              <p:cNvSpPr/>
              <p:nvPr/>
            </p:nvSpPr>
            <p:spPr>
              <a:xfrm>
                <a:off x="1287377" y="709915"/>
                <a:ext cx="9877926" cy="84792"/>
              </a:xfrm>
              <a:prstGeom prst="rect">
                <a:avLst/>
              </a:prstGeom>
              <a:solidFill>
                <a:srgbClr val="74ED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a-ES"/>
              </a:p>
            </p:txBody>
          </p:sp>
          <p:sp>
            <p:nvSpPr>
              <p:cNvPr id="9" name="Rectángulo 8">
                <a:extLst>
                  <a:ext uri="{FF2B5EF4-FFF2-40B4-BE49-F238E27FC236}">
                    <a16:creationId xmlns:a16="http://schemas.microsoft.com/office/drawing/2014/main" id="{C76DAE4C-429F-1D70-17CD-18F521D844D8}"/>
                  </a:ext>
                </a:extLst>
              </p:cNvPr>
              <p:cNvSpPr/>
              <p:nvPr/>
            </p:nvSpPr>
            <p:spPr>
              <a:xfrm>
                <a:off x="11231479" y="115113"/>
                <a:ext cx="745958" cy="84792"/>
              </a:xfrm>
              <a:prstGeom prst="rect">
                <a:avLst/>
              </a:prstGeom>
              <a:solidFill>
                <a:srgbClr val="74ED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a-ES"/>
              </a:p>
            </p:txBody>
          </p:sp>
          <p:sp>
            <p:nvSpPr>
              <p:cNvPr id="10" name="Rectángulo 9">
                <a:extLst>
                  <a:ext uri="{FF2B5EF4-FFF2-40B4-BE49-F238E27FC236}">
                    <a16:creationId xmlns:a16="http://schemas.microsoft.com/office/drawing/2014/main" id="{2D5F3BC3-5462-CC60-6D6B-E79B46D11E40}"/>
                  </a:ext>
                </a:extLst>
              </p:cNvPr>
              <p:cNvSpPr/>
              <p:nvPr/>
            </p:nvSpPr>
            <p:spPr>
              <a:xfrm>
                <a:off x="11231479" y="709915"/>
                <a:ext cx="745958" cy="84792"/>
              </a:xfrm>
              <a:prstGeom prst="rect">
                <a:avLst/>
              </a:prstGeom>
              <a:solidFill>
                <a:srgbClr val="74ED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a-ES"/>
              </a:p>
            </p:txBody>
          </p:sp>
          <p:sp>
            <p:nvSpPr>
              <p:cNvPr id="11" name="CuadroTexto 10">
                <a:extLst>
                  <a:ext uri="{FF2B5EF4-FFF2-40B4-BE49-F238E27FC236}">
                    <a16:creationId xmlns:a16="http://schemas.microsoft.com/office/drawing/2014/main" id="{D7FA5FCE-F48A-5AA8-CBD9-F9E49F41D309}"/>
                  </a:ext>
                </a:extLst>
              </p:cNvPr>
              <p:cNvSpPr txBox="1"/>
              <p:nvPr/>
            </p:nvSpPr>
            <p:spPr>
              <a:xfrm>
                <a:off x="11165813" y="149825"/>
                <a:ext cx="613610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900" dirty="0">
                    <a:solidFill>
                      <a:srgbClr val="3A3A8F"/>
                    </a:solidFill>
                    <a:latin typeface="Lato" panose="020F0502020204030203" pitchFamily="34" charset="0"/>
                    <a:cs typeface="Lato" panose="020F0502020204030203" pitchFamily="34" charset="0"/>
                  </a:rPr>
                  <a:t>uoc.edu</a:t>
                </a:r>
                <a:endParaRPr lang="ca-ES" sz="900" dirty="0">
                  <a:solidFill>
                    <a:srgbClr val="3A3A8F"/>
                  </a:solidFill>
                  <a:latin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99501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2F01BD21-1962-D9CE-AC25-DC09DF8C74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3444" y="643466"/>
            <a:ext cx="9285112" cy="5571067"/>
          </a:xfrm>
          <a:prstGeom prst="rect">
            <a:avLst/>
          </a:prstGeom>
        </p:spPr>
      </p:pic>
      <p:grpSp>
        <p:nvGrpSpPr>
          <p:cNvPr id="2" name="Grupo 1">
            <a:extLst>
              <a:ext uri="{FF2B5EF4-FFF2-40B4-BE49-F238E27FC236}">
                <a16:creationId xmlns:a16="http://schemas.microsoft.com/office/drawing/2014/main" id="{1E16BEEC-A366-565B-E35B-D403370B3F07}"/>
              </a:ext>
            </a:extLst>
          </p:cNvPr>
          <p:cNvGrpSpPr/>
          <p:nvPr/>
        </p:nvGrpSpPr>
        <p:grpSpPr>
          <a:xfrm>
            <a:off x="210551" y="115113"/>
            <a:ext cx="11766886" cy="6594993"/>
            <a:chOff x="210551" y="115113"/>
            <a:chExt cx="11766886" cy="6594993"/>
          </a:xfrm>
        </p:grpSpPr>
        <p:sp>
          <p:nvSpPr>
            <p:cNvPr id="3" name="Rectángulo 2">
              <a:extLst>
                <a:ext uri="{FF2B5EF4-FFF2-40B4-BE49-F238E27FC236}">
                  <a16:creationId xmlns:a16="http://schemas.microsoft.com/office/drawing/2014/main" id="{884EBF2F-4476-CB6B-AF84-0B0DD4C5B2A6}"/>
                </a:ext>
              </a:extLst>
            </p:cNvPr>
            <p:cNvSpPr/>
            <p:nvPr/>
          </p:nvSpPr>
          <p:spPr>
            <a:xfrm>
              <a:off x="210551" y="6610184"/>
              <a:ext cx="11640554" cy="99922"/>
            </a:xfrm>
            <a:prstGeom prst="rect">
              <a:avLst/>
            </a:prstGeom>
            <a:solidFill>
              <a:srgbClr val="74ED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a-ES"/>
            </a:p>
          </p:txBody>
        </p:sp>
        <p:grpSp>
          <p:nvGrpSpPr>
            <p:cNvPr id="4" name="Grupo 3">
              <a:extLst>
                <a:ext uri="{FF2B5EF4-FFF2-40B4-BE49-F238E27FC236}">
                  <a16:creationId xmlns:a16="http://schemas.microsoft.com/office/drawing/2014/main" id="{08263865-EC70-4E6A-2E56-1949F235B5CD}"/>
                </a:ext>
              </a:extLst>
            </p:cNvPr>
            <p:cNvGrpSpPr/>
            <p:nvPr/>
          </p:nvGrpSpPr>
          <p:grpSpPr>
            <a:xfrm>
              <a:off x="309243" y="115113"/>
              <a:ext cx="11668194" cy="679594"/>
              <a:chOff x="309243" y="115113"/>
              <a:chExt cx="11668194" cy="679594"/>
            </a:xfrm>
          </p:grpSpPr>
          <p:pic>
            <p:nvPicPr>
              <p:cNvPr id="6" name="Picture 6" descr="Universidad Abierta de Cataluña - Wikipedia, la enciclopedia libre">
                <a:extLst>
                  <a:ext uri="{FF2B5EF4-FFF2-40B4-BE49-F238E27FC236}">
                    <a16:creationId xmlns:a16="http://schemas.microsoft.com/office/drawing/2014/main" id="{7443E5B4-51BB-4E52-D9D7-025C281C9AA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1847"/>
              <a:stretch/>
            </p:blipFill>
            <p:spPr bwMode="auto">
              <a:xfrm>
                <a:off x="309243" y="115113"/>
                <a:ext cx="923991" cy="67959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" name="Rectángulo 6">
                <a:extLst>
                  <a:ext uri="{FF2B5EF4-FFF2-40B4-BE49-F238E27FC236}">
                    <a16:creationId xmlns:a16="http://schemas.microsoft.com/office/drawing/2014/main" id="{D1F93AC0-EA03-BB10-6AE4-2645244FD3FA}"/>
                  </a:ext>
                </a:extLst>
              </p:cNvPr>
              <p:cNvSpPr/>
              <p:nvPr/>
            </p:nvSpPr>
            <p:spPr>
              <a:xfrm>
                <a:off x="1287377" y="115113"/>
                <a:ext cx="9877926" cy="84792"/>
              </a:xfrm>
              <a:prstGeom prst="rect">
                <a:avLst/>
              </a:prstGeom>
              <a:solidFill>
                <a:srgbClr val="74ED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a-ES"/>
              </a:p>
            </p:txBody>
          </p:sp>
          <p:sp>
            <p:nvSpPr>
              <p:cNvPr id="8" name="Rectángulo 7">
                <a:extLst>
                  <a:ext uri="{FF2B5EF4-FFF2-40B4-BE49-F238E27FC236}">
                    <a16:creationId xmlns:a16="http://schemas.microsoft.com/office/drawing/2014/main" id="{DC917492-0B36-EA23-E36D-423A552D7331}"/>
                  </a:ext>
                </a:extLst>
              </p:cNvPr>
              <p:cNvSpPr/>
              <p:nvPr/>
            </p:nvSpPr>
            <p:spPr>
              <a:xfrm>
                <a:off x="1287377" y="709915"/>
                <a:ext cx="9877926" cy="84792"/>
              </a:xfrm>
              <a:prstGeom prst="rect">
                <a:avLst/>
              </a:prstGeom>
              <a:solidFill>
                <a:srgbClr val="74ED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a-ES"/>
              </a:p>
            </p:txBody>
          </p:sp>
          <p:sp>
            <p:nvSpPr>
              <p:cNvPr id="9" name="Rectángulo 8">
                <a:extLst>
                  <a:ext uri="{FF2B5EF4-FFF2-40B4-BE49-F238E27FC236}">
                    <a16:creationId xmlns:a16="http://schemas.microsoft.com/office/drawing/2014/main" id="{FB005321-5C21-2D58-A7DA-4BDDB6519D7D}"/>
                  </a:ext>
                </a:extLst>
              </p:cNvPr>
              <p:cNvSpPr/>
              <p:nvPr/>
            </p:nvSpPr>
            <p:spPr>
              <a:xfrm>
                <a:off x="11231479" y="115113"/>
                <a:ext cx="745958" cy="84792"/>
              </a:xfrm>
              <a:prstGeom prst="rect">
                <a:avLst/>
              </a:prstGeom>
              <a:solidFill>
                <a:srgbClr val="74ED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a-ES"/>
              </a:p>
            </p:txBody>
          </p:sp>
          <p:sp>
            <p:nvSpPr>
              <p:cNvPr id="10" name="Rectángulo 9">
                <a:extLst>
                  <a:ext uri="{FF2B5EF4-FFF2-40B4-BE49-F238E27FC236}">
                    <a16:creationId xmlns:a16="http://schemas.microsoft.com/office/drawing/2014/main" id="{920659EB-17C0-012E-13CE-359A970E678D}"/>
                  </a:ext>
                </a:extLst>
              </p:cNvPr>
              <p:cNvSpPr/>
              <p:nvPr/>
            </p:nvSpPr>
            <p:spPr>
              <a:xfrm>
                <a:off x="11231479" y="709915"/>
                <a:ext cx="745958" cy="84792"/>
              </a:xfrm>
              <a:prstGeom prst="rect">
                <a:avLst/>
              </a:prstGeom>
              <a:solidFill>
                <a:srgbClr val="74ED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a-ES"/>
              </a:p>
            </p:txBody>
          </p:sp>
          <p:sp>
            <p:nvSpPr>
              <p:cNvPr id="11" name="CuadroTexto 10">
                <a:extLst>
                  <a:ext uri="{FF2B5EF4-FFF2-40B4-BE49-F238E27FC236}">
                    <a16:creationId xmlns:a16="http://schemas.microsoft.com/office/drawing/2014/main" id="{E8E77065-C33E-B54D-AB7D-0400B3EADCDA}"/>
                  </a:ext>
                </a:extLst>
              </p:cNvPr>
              <p:cNvSpPr txBox="1"/>
              <p:nvPr/>
            </p:nvSpPr>
            <p:spPr>
              <a:xfrm>
                <a:off x="11165813" y="149825"/>
                <a:ext cx="613610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900" dirty="0">
                    <a:solidFill>
                      <a:srgbClr val="3A3A8F"/>
                    </a:solidFill>
                    <a:latin typeface="Lato" panose="020F0502020204030203" pitchFamily="34" charset="0"/>
                    <a:cs typeface="Lato" panose="020F0502020204030203" pitchFamily="34" charset="0"/>
                  </a:rPr>
                  <a:t>uoc.edu</a:t>
                </a:r>
                <a:endParaRPr lang="ca-ES" sz="900" dirty="0">
                  <a:solidFill>
                    <a:srgbClr val="3A3A8F"/>
                  </a:solidFill>
                  <a:latin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271496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128A74E6-7BA4-8569-6BC4-1FBA6CA68B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54408"/>
            <a:ext cx="6103488" cy="3662092"/>
          </a:xfrm>
          <a:prstGeom prst="rect">
            <a:avLst/>
          </a:prstGeom>
        </p:spPr>
      </p:pic>
      <p:pic>
        <p:nvPicPr>
          <p:cNvPr id="4" name="Marcador de contenido 4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BFAC6600-9140-7B22-8F1C-6AD065C198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8512" y="1354408"/>
            <a:ext cx="6103488" cy="3662092"/>
          </a:xfrm>
          <a:prstGeom prst="rect">
            <a:avLst/>
          </a:prstGeom>
        </p:spPr>
      </p:pic>
      <p:grpSp>
        <p:nvGrpSpPr>
          <p:cNvPr id="2" name="Grupo 1">
            <a:extLst>
              <a:ext uri="{FF2B5EF4-FFF2-40B4-BE49-F238E27FC236}">
                <a16:creationId xmlns:a16="http://schemas.microsoft.com/office/drawing/2014/main" id="{7E8897CE-F682-EA10-AD1C-1BC3A186765C}"/>
              </a:ext>
            </a:extLst>
          </p:cNvPr>
          <p:cNvGrpSpPr/>
          <p:nvPr/>
        </p:nvGrpSpPr>
        <p:grpSpPr>
          <a:xfrm>
            <a:off x="210551" y="115113"/>
            <a:ext cx="11766886" cy="6594993"/>
            <a:chOff x="210551" y="115113"/>
            <a:chExt cx="11766886" cy="6594993"/>
          </a:xfrm>
        </p:grpSpPr>
        <p:sp>
          <p:nvSpPr>
            <p:cNvPr id="3" name="Rectángulo 2">
              <a:extLst>
                <a:ext uri="{FF2B5EF4-FFF2-40B4-BE49-F238E27FC236}">
                  <a16:creationId xmlns:a16="http://schemas.microsoft.com/office/drawing/2014/main" id="{4E37FBFD-75FC-E943-5B2F-C1FCDA6A8514}"/>
                </a:ext>
              </a:extLst>
            </p:cNvPr>
            <p:cNvSpPr/>
            <p:nvPr/>
          </p:nvSpPr>
          <p:spPr>
            <a:xfrm>
              <a:off x="210551" y="6610184"/>
              <a:ext cx="11640554" cy="99922"/>
            </a:xfrm>
            <a:prstGeom prst="rect">
              <a:avLst/>
            </a:prstGeom>
            <a:solidFill>
              <a:srgbClr val="74ED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a-ES"/>
            </a:p>
          </p:txBody>
        </p:sp>
        <p:grpSp>
          <p:nvGrpSpPr>
            <p:cNvPr id="6" name="Grupo 5">
              <a:extLst>
                <a:ext uri="{FF2B5EF4-FFF2-40B4-BE49-F238E27FC236}">
                  <a16:creationId xmlns:a16="http://schemas.microsoft.com/office/drawing/2014/main" id="{23A318AC-6E4D-B206-4A8F-50DF912975D3}"/>
                </a:ext>
              </a:extLst>
            </p:cNvPr>
            <p:cNvGrpSpPr/>
            <p:nvPr/>
          </p:nvGrpSpPr>
          <p:grpSpPr>
            <a:xfrm>
              <a:off x="309243" y="115113"/>
              <a:ext cx="11668194" cy="679594"/>
              <a:chOff x="309243" y="115113"/>
              <a:chExt cx="11668194" cy="679594"/>
            </a:xfrm>
          </p:grpSpPr>
          <p:pic>
            <p:nvPicPr>
              <p:cNvPr id="7" name="Picture 6" descr="Universidad Abierta de Cataluña - Wikipedia, la enciclopedia libre">
                <a:extLst>
                  <a:ext uri="{FF2B5EF4-FFF2-40B4-BE49-F238E27FC236}">
                    <a16:creationId xmlns:a16="http://schemas.microsoft.com/office/drawing/2014/main" id="{A16433DB-E95C-266D-EB45-E57F94A00D8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1847"/>
              <a:stretch/>
            </p:blipFill>
            <p:spPr bwMode="auto">
              <a:xfrm>
                <a:off x="309243" y="115113"/>
                <a:ext cx="923991" cy="67959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" name="Rectángulo 7">
                <a:extLst>
                  <a:ext uri="{FF2B5EF4-FFF2-40B4-BE49-F238E27FC236}">
                    <a16:creationId xmlns:a16="http://schemas.microsoft.com/office/drawing/2014/main" id="{F7A9598C-A491-46E8-7673-5C6FFB3B46BB}"/>
                  </a:ext>
                </a:extLst>
              </p:cNvPr>
              <p:cNvSpPr/>
              <p:nvPr/>
            </p:nvSpPr>
            <p:spPr>
              <a:xfrm>
                <a:off x="1287377" y="115113"/>
                <a:ext cx="9877926" cy="84792"/>
              </a:xfrm>
              <a:prstGeom prst="rect">
                <a:avLst/>
              </a:prstGeom>
              <a:solidFill>
                <a:srgbClr val="74ED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a-ES"/>
              </a:p>
            </p:txBody>
          </p:sp>
          <p:sp>
            <p:nvSpPr>
              <p:cNvPr id="9" name="Rectángulo 8">
                <a:extLst>
                  <a:ext uri="{FF2B5EF4-FFF2-40B4-BE49-F238E27FC236}">
                    <a16:creationId xmlns:a16="http://schemas.microsoft.com/office/drawing/2014/main" id="{125E1338-CF1E-4B00-D67E-D47540E14B4A}"/>
                  </a:ext>
                </a:extLst>
              </p:cNvPr>
              <p:cNvSpPr/>
              <p:nvPr/>
            </p:nvSpPr>
            <p:spPr>
              <a:xfrm>
                <a:off x="1287377" y="709915"/>
                <a:ext cx="9877926" cy="84792"/>
              </a:xfrm>
              <a:prstGeom prst="rect">
                <a:avLst/>
              </a:prstGeom>
              <a:solidFill>
                <a:srgbClr val="74ED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a-ES"/>
              </a:p>
            </p:txBody>
          </p:sp>
          <p:sp>
            <p:nvSpPr>
              <p:cNvPr id="10" name="Rectángulo 9">
                <a:extLst>
                  <a:ext uri="{FF2B5EF4-FFF2-40B4-BE49-F238E27FC236}">
                    <a16:creationId xmlns:a16="http://schemas.microsoft.com/office/drawing/2014/main" id="{530791FC-75A7-0E6E-B1EA-A0EA7CD0480D}"/>
                  </a:ext>
                </a:extLst>
              </p:cNvPr>
              <p:cNvSpPr/>
              <p:nvPr/>
            </p:nvSpPr>
            <p:spPr>
              <a:xfrm>
                <a:off x="11231479" y="115113"/>
                <a:ext cx="745958" cy="84792"/>
              </a:xfrm>
              <a:prstGeom prst="rect">
                <a:avLst/>
              </a:prstGeom>
              <a:solidFill>
                <a:srgbClr val="74ED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a-ES"/>
              </a:p>
            </p:txBody>
          </p:sp>
          <p:sp>
            <p:nvSpPr>
              <p:cNvPr id="11" name="Rectángulo 10">
                <a:extLst>
                  <a:ext uri="{FF2B5EF4-FFF2-40B4-BE49-F238E27FC236}">
                    <a16:creationId xmlns:a16="http://schemas.microsoft.com/office/drawing/2014/main" id="{A0A3EF47-B12F-A680-1B12-39BE6D799091}"/>
                  </a:ext>
                </a:extLst>
              </p:cNvPr>
              <p:cNvSpPr/>
              <p:nvPr/>
            </p:nvSpPr>
            <p:spPr>
              <a:xfrm>
                <a:off x="11231479" y="709915"/>
                <a:ext cx="745958" cy="84792"/>
              </a:xfrm>
              <a:prstGeom prst="rect">
                <a:avLst/>
              </a:prstGeom>
              <a:solidFill>
                <a:srgbClr val="74ED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a-ES"/>
              </a:p>
            </p:txBody>
          </p:sp>
          <p:sp>
            <p:nvSpPr>
              <p:cNvPr id="12" name="CuadroTexto 11">
                <a:extLst>
                  <a:ext uri="{FF2B5EF4-FFF2-40B4-BE49-F238E27FC236}">
                    <a16:creationId xmlns:a16="http://schemas.microsoft.com/office/drawing/2014/main" id="{3FD273BB-555E-4E6D-C45F-A574BB774AC3}"/>
                  </a:ext>
                </a:extLst>
              </p:cNvPr>
              <p:cNvSpPr txBox="1"/>
              <p:nvPr/>
            </p:nvSpPr>
            <p:spPr>
              <a:xfrm>
                <a:off x="11165813" y="149825"/>
                <a:ext cx="613610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900" dirty="0">
                    <a:solidFill>
                      <a:srgbClr val="3A3A8F"/>
                    </a:solidFill>
                    <a:latin typeface="Lato" panose="020F0502020204030203" pitchFamily="34" charset="0"/>
                    <a:cs typeface="Lato" panose="020F0502020204030203" pitchFamily="34" charset="0"/>
                  </a:rPr>
                  <a:t>uoc.edu</a:t>
                </a:r>
                <a:endParaRPr lang="ca-ES" sz="900" dirty="0">
                  <a:solidFill>
                    <a:srgbClr val="3A3A8F"/>
                  </a:solidFill>
                  <a:latin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905704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 descr="Patrón de fondo&#10;&#10;Descripción generada automáticamente con confianza baja">
            <a:extLst>
              <a:ext uri="{FF2B5EF4-FFF2-40B4-BE49-F238E27FC236}">
                <a16:creationId xmlns:a16="http://schemas.microsoft.com/office/drawing/2014/main" id="{D4B66F74-21F5-761C-BCA3-DEAF758E4D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434" y="0"/>
            <a:ext cx="9797135" cy="6858000"/>
          </a:xfrm>
          <a:prstGeom prst="rect">
            <a:avLst/>
          </a:prstGeom>
        </p:spPr>
      </p:pic>
      <p:grpSp>
        <p:nvGrpSpPr>
          <p:cNvPr id="2" name="Grupo 1">
            <a:extLst>
              <a:ext uri="{FF2B5EF4-FFF2-40B4-BE49-F238E27FC236}">
                <a16:creationId xmlns:a16="http://schemas.microsoft.com/office/drawing/2014/main" id="{62287ACD-0079-A9C0-13CF-1276405AFE67}"/>
              </a:ext>
            </a:extLst>
          </p:cNvPr>
          <p:cNvGrpSpPr/>
          <p:nvPr/>
        </p:nvGrpSpPr>
        <p:grpSpPr>
          <a:xfrm>
            <a:off x="210551" y="115113"/>
            <a:ext cx="11766886" cy="6594993"/>
            <a:chOff x="210551" y="115113"/>
            <a:chExt cx="11766886" cy="6594993"/>
          </a:xfrm>
        </p:grpSpPr>
        <p:sp>
          <p:nvSpPr>
            <p:cNvPr id="3" name="Rectángulo 2">
              <a:extLst>
                <a:ext uri="{FF2B5EF4-FFF2-40B4-BE49-F238E27FC236}">
                  <a16:creationId xmlns:a16="http://schemas.microsoft.com/office/drawing/2014/main" id="{E8807F32-6EBE-5CD2-9D76-DBAAAD4684C0}"/>
                </a:ext>
              </a:extLst>
            </p:cNvPr>
            <p:cNvSpPr/>
            <p:nvPr/>
          </p:nvSpPr>
          <p:spPr>
            <a:xfrm>
              <a:off x="210551" y="6610184"/>
              <a:ext cx="11640554" cy="99922"/>
            </a:xfrm>
            <a:prstGeom prst="rect">
              <a:avLst/>
            </a:prstGeom>
            <a:solidFill>
              <a:srgbClr val="74ED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a-ES"/>
            </a:p>
          </p:txBody>
        </p:sp>
        <p:grpSp>
          <p:nvGrpSpPr>
            <p:cNvPr id="4" name="Grupo 3">
              <a:extLst>
                <a:ext uri="{FF2B5EF4-FFF2-40B4-BE49-F238E27FC236}">
                  <a16:creationId xmlns:a16="http://schemas.microsoft.com/office/drawing/2014/main" id="{B1F69FDD-C7B3-A82B-B115-B9DC4BA4944C}"/>
                </a:ext>
              </a:extLst>
            </p:cNvPr>
            <p:cNvGrpSpPr/>
            <p:nvPr/>
          </p:nvGrpSpPr>
          <p:grpSpPr>
            <a:xfrm>
              <a:off x="309243" y="115113"/>
              <a:ext cx="11668194" cy="679594"/>
              <a:chOff x="309243" y="115113"/>
              <a:chExt cx="11668194" cy="679594"/>
            </a:xfrm>
          </p:grpSpPr>
          <p:pic>
            <p:nvPicPr>
              <p:cNvPr id="6" name="Picture 6" descr="Universidad Abierta de Cataluña - Wikipedia, la enciclopedia libre">
                <a:extLst>
                  <a:ext uri="{FF2B5EF4-FFF2-40B4-BE49-F238E27FC236}">
                    <a16:creationId xmlns:a16="http://schemas.microsoft.com/office/drawing/2014/main" id="{F5D78EB5-24BD-A56E-1F4A-E78FCA69FED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1847"/>
              <a:stretch/>
            </p:blipFill>
            <p:spPr bwMode="auto">
              <a:xfrm>
                <a:off x="309243" y="115113"/>
                <a:ext cx="923991" cy="67959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" name="Rectángulo 6">
                <a:extLst>
                  <a:ext uri="{FF2B5EF4-FFF2-40B4-BE49-F238E27FC236}">
                    <a16:creationId xmlns:a16="http://schemas.microsoft.com/office/drawing/2014/main" id="{EE1B0DD3-CDCC-6760-9F0D-34C0D210A224}"/>
                  </a:ext>
                </a:extLst>
              </p:cNvPr>
              <p:cNvSpPr/>
              <p:nvPr/>
            </p:nvSpPr>
            <p:spPr>
              <a:xfrm>
                <a:off x="1287377" y="115113"/>
                <a:ext cx="9877926" cy="84792"/>
              </a:xfrm>
              <a:prstGeom prst="rect">
                <a:avLst/>
              </a:prstGeom>
              <a:solidFill>
                <a:srgbClr val="74ED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a-ES"/>
              </a:p>
            </p:txBody>
          </p:sp>
          <p:sp>
            <p:nvSpPr>
              <p:cNvPr id="8" name="Rectángulo 7">
                <a:extLst>
                  <a:ext uri="{FF2B5EF4-FFF2-40B4-BE49-F238E27FC236}">
                    <a16:creationId xmlns:a16="http://schemas.microsoft.com/office/drawing/2014/main" id="{DD5694FD-AFBA-16D4-57D7-5CE5DA48F79E}"/>
                  </a:ext>
                </a:extLst>
              </p:cNvPr>
              <p:cNvSpPr/>
              <p:nvPr/>
            </p:nvSpPr>
            <p:spPr>
              <a:xfrm>
                <a:off x="1287377" y="709915"/>
                <a:ext cx="9877926" cy="84792"/>
              </a:xfrm>
              <a:prstGeom prst="rect">
                <a:avLst/>
              </a:prstGeom>
              <a:solidFill>
                <a:srgbClr val="74ED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a-ES"/>
              </a:p>
            </p:txBody>
          </p:sp>
          <p:sp>
            <p:nvSpPr>
              <p:cNvPr id="9" name="Rectángulo 8">
                <a:extLst>
                  <a:ext uri="{FF2B5EF4-FFF2-40B4-BE49-F238E27FC236}">
                    <a16:creationId xmlns:a16="http://schemas.microsoft.com/office/drawing/2014/main" id="{4BC2B90F-4EF2-5CD5-F57E-2E948D350646}"/>
                  </a:ext>
                </a:extLst>
              </p:cNvPr>
              <p:cNvSpPr/>
              <p:nvPr/>
            </p:nvSpPr>
            <p:spPr>
              <a:xfrm>
                <a:off x="11231479" y="115113"/>
                <a:ext cx="745958" cy="84792"/>
              </a:xfrm>
              <a:prstGeom prst="rect">
                <a:avLst/>
              </a:prstGeom>
              <a:solidFill>
                <a:srgbClr val="74ED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a-ES"/>
              </a:p>
            </p:txBody>
          </p:sp>
          <p:sp>
            <p:nvSpPr>
              <p:cNvPr id="10" name="Rectángulo 9">
                <a:extLst>
                  <a:ext uri="{FF2B5EF4-FFF2-40B4-BE49-F238E27FC236}">
                    <a16:creationId xmlns:a16="http://schemas.microsoft.com/office/drawing/2014/main" id="{E27812E7-B770-28DC-3AEB-461E4679A1E3}"/>
                  </a:ext>
                </a:extLst>
              </p:cNvPr>
              <p:cNvSpPr/>
              <p:nvPr/>
            </p:nvSpPr>
            <p:spPr>
              <a:xfrm>
                <a:off x="11231479" y="709915"/>
                <a:ext cx="745958" cy="84792"/>
              </a:xfrm>
              <a:prstGeom prst="rect">
                <a:avLst/>
              </a:prstGeom>
              <a:solidFill>
                <a:srgbClr val="74ED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a-ES"/>
              </a:p>
            </p:txBody>
          </p:sp>
          <p:sp>
            <p:nvSpPr>
              <p:cNvPr id="11" name="CuadroTexto 10">
                <a:extLst>
                  <a:ext uri="{FF2B5EF4-FFF2-40B4-BE49-F238E27FC236}">
                    <a16:creationId xmlns:a16="http://schemas.microsoft.com/office/drawing/2014/main" id="{05621E38-6465-55D0-0C6D-E1E65DF44547}"/>
                  </a:ext>
                </a:extLst>
              </p:cNvPr>
              <p:cNvSpPr txBox="1"/>
              <p:nvPr/>
            </p:nvSpPr>
            <p:spPr>
              <a:xfrm>
                <a:off x="11165813" y="149825"/>
                <a:ext cx="613610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900" dirty="0">
                    <a:solidFill>
                      <a:srgbClr val="3A3A8F"/>
                    </a:solidFill>
                    <a:latin typeface="Lato" panose="020F0502020204030203" pitchFamily="34" charset="0"/>
                    <a:cs typeface="Lato" panose="020F0502020204030203" pitchFamily="34" charset="0"/>
                  </a:rPr>
                  <a:t>uoc.edu</a:t>
                </a:r>
                <a:endParaRPr lang="ca-ES" sz="900" dirty="0">
                  <a:solidFill>
                    <a:srgbClr val="3A3A8F"/>
                  </a:solidFill>
                  <a:latin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515523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upo 12">
            <a:extLst>
              <a:ext uri="{FF2B5EF4-FFF2-40B4-BE49-F238E27FC236}">
                <a16:creationId xmlns:a16="http://schemas.microsoft.com/office/drawing/2014/main" id="{7170A874-A2C2-F222-D5B2-AE46809D499D}"/>
              </a:ext>
            </a:extLst>
          </p:cNvPr>
          <p:cNvGrpSpPr/>
          <p:nvPr/>
        </p:nvGrpSpPr>
        <p:grpSpPr>
          <a:xfrm>
            <a:off x="309243" y="115113"/>
            <a:ext cx="11668194" cy="679594"/>
            <a:chOff x="309243" y="115113"/>
            <a:chExt cx="11668194" cy="679594"/>
          </a:xfrm>
        </p:grpSpPr>
        <p:pic>
          <p:nvPicPr>
            <p:cNvPr id="14" name="Picture 6" descr="Universidad Abierta de Cataluña - Wikipedia, la enciclopedia libre">
              <a:extLst>
                <a:ext uri="{FF2B5EF4-FFF2-40B4-BE49-F238E27FC236}">
                  <a16:creationId xmlns:a16="http://schemas.microsoft.com/office/drawing/2014/main" id="{94E4717A-2C1B-5041-EB02-58D1B99DA4D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1847"/>
            <a:stretch/>
          </p:blipFill>
          <p:spPr bwMode="auto">
            <a:xfrm>
              <a:off x="309243" y="115113"/>
              <a:ext cx="923991" cy="6795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Rectángulo 14">
              <a:extLst>
                <a:ext uri="{FF2B5EF4-FFF2-40B4-BE49-F238E27FC236}">
                  <a16:creationId xmlns:a16="http://schemas.microsoft.com/office/drawing/2014/main" id="{933FC80F-C467-09E6-24EE-688B007A3BAA}"/>
                </a:ext>
              </a:extLst>
            </p:cNvPr>
            <p:cNvSpPr/>
            <p:nvPr/>
          </p:nvSpPr>
          <p:spPr>
            <a:xfrm>
              <a:off x="1287377" y="115113"/>
              <a:ext cx="9877926" cy="84792"/>
            </a:xfrm>
            <a:prstGeom prst="rect">
              <a:avLst/>
            </a:prstGeom>
            <a:solidFill>
              <a:srgbClr val="74ED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a-ES"/>
            </a:p>
          </p:txBody>
        </p:sp>
        <p:sp>
          <p:nvSpPr>
            <p:cNvPr id="16" name="Rectángulo 15">
              <a:extLst>
                <a:ext uri="{FF2B5EF4-FFF2-40B4-BE49-F238E27FC236}">
                  <a16:creationId xmlns:a16="http://schemas.microsoft.com/office/drawing/2014/main" id="{80C33DBD-3B96-6064-D7BF-3E86E238EAC9}"/>
                </a:ext>
              </a:extLst>
            </p:cNvPr>
            <p:cNvSpPr/>
            <p:nvPr/>
          </p:nvSpPr>
          <p:spPr>
            <a:xfrm>
              <a:off x="1287377" y="709915"/>
              <a:ext cx="9877926" cy="84792"/>
            </a:xfrm>
            <a:prstGeom prst="rect">
              <a:avLst/>
            </a:prstGeom>
            <a:solidFill>
              <a:srgbClr val="74ED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a-ES"/>
            </a:p>
          </p:txBody>
        </p:sp>
        <p:sp>
          <p:nvSpPr>
            <p:cNvPr id="17" name="Rectángulo 16">
              <a:extLst>
                <a:ext uri="{FF2B5EF4-FFF2-40B4-BE49-F238E27FC236}">
                  <a16:creationId xmlns:a16="http://schemas.microsoft.com/office/drawing/2014/main" id="{DF39972F-FF4B-C0B7-DABD-3CF72F17201C}"/>
                </a:ext>
              </a:extLst>
            </p:cNvPr>
            <p:cNvSpPr/>
            <p:nvPr/>
          </p:nvSpPr>
          <p:spPr>
            <a:xfrm>
              <a:off x="11231479" y="115113"/>
              <a:ext cx="745958" cy="84792"/>
            </a:xfrm>
            <a:prstGeom prst="rect">
              <a:avLst/>
            </a:prstGeom>
            <a:solidFill>
              <a:srgbClr val="74ED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a-ES"/>
            </a:p>
          </p:txBody>
        </p:sp>
        <p:sp>
          <p:nvSpPr>
            <p:cNvPr id="18" name="Rectángulo 17">
              <a:extLst>
                <a:ext uri="{FF2B5EF4-FFF2-40B4-BE49-F238E27FC236}">
                  <a16:creationId xmlns:a16="http://schemas.microsoft.com/office/drawing/2014/main" id="{67787110-C6F8-250F-8513-67D45CCAE11F}"/>
                </a:ext>
              </a:extLst>
            </p:cNvPr>
            <p:cNvSpPr/>
            <p:nvPr/>
          </p:nvSpPr>
          <p:spPr>
            <a:xfrm>
              <a:off x="11231479" y="709915"/>
              <a:ext cx="745958" cy="84792"/>
            </a:xfrm>
            <a:prstGeom prst="rect">
              <a:avLst/>
            </a:prstGeom>
            <a:solidFill>
              <a:srgbClr val="74ED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a-ES"/>
            </a:p>
          </p:txBody>
        </p:sp>
        <p:sp>
          <p:nvSpPr>
            <p:cNvPr id="19" name="CuadroTexto 18">
              <a:extLst>
                <a:ext uri="{FF2B5EF4-FFF2-40B4-BE49-F238E27FC236}">
                  <a16:creationId xmlns:a16="http://schemas.microsoft.com/office/drawing/2014/main" id="{55770FCC-991C-21AD-C28D-B3B1FCEA600F}"/>
                </a:ext>
              </a:extLst>
            </p:cNvPr>
            <p:cNvSpPr txBox="1"/>
            <p:nvPr/>
          </p:nvSpPr>
          <p:spPr>
            <a:xfrm>
              <a:off x="11165813" y="149825"/>
              <a:ext cx="61361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900" dirty="0">
                  <a:solidFill>
                    <a:srgbClr val="3A3A8F"/>
                  </a:solidFill>
                  <a:latin typeface="Lato" panose="020F0502020204030203" pitchFamily="34" charset="0"/>
                  <a:cs typeface="Lato" panose="020F0502020204030203" pitchFamily="34" charset="0"/>
                </a:rPr>
                <a:t>uoc.edu</a:t>
              </a:r>
              <a:endParaRPr lang="ca-ES" sz="900" dirty="0">
                <a:solidFill>
                  <a:srgbClr val="3A3A8F"/>
                </a:solidFill>
                <a:latin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20" name="CuadroTexto 19">
              <a:extLst>
                <a:ext uri="{FF2B5EF4-FFF2-40B4-BE49-F238E27FC236}">
                  <a16:creationId xmlns:a16="http://schemas.microsoft.com/office/drawing/2014/main" id="{73318CB9-37A0-E1AA-071D-D3875F1034B6}"/>
                </a:ext>
              </a:extLst>
            </p:cNvPr>
            <p:cNvSpPr txBox="1"/>
            <p:nvPr/>
          </p:nvSpPr>
          <p:spPr>
            <a:xfrm>
              <a:off x="1233234" y="159831"/>
              <a:ext cx="11670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900" dirty="0">
                  <a:solidFill>
                    <a:srgbClr val="3A3A8F"/>
                  </a:solidFill>
                  <a:latin typeface="Lato" panose="020F0502020204030203" pitchFamily="34" charset="0"/>
                  <a:cs typeface="Lato" panose="020F0502020204030203" pitchFamily="34" charset="0"/>
                </a:rPr>
                <a:t>Universitat Oberta</a:t>
              </a:r>
            </a:p>
            <a:p>
              <a:r>
                <a:rPr lang="es-ES" sz="900" dirty="0">
                  <a:solidFill>
                    <a:srgbClr val="3A3A8F"/>
                  </a:solidFill>
                  <a:latin typeface="Lato" panose="020F0502020204030203" pitchFamily="34" charset="0"/>
                  <a:cs typeface="Lato" panose="020F0502020204030203" pitchFamily="34" charset="0"/>
                </a:rPr>
                <a:t>de Catalunya</a:t>
              </a:r>
              <a:endParaRPr lang="ca-ES" sz="900" dirty="0">
                <a:solidFill>
                  <a:srgbClr val="3A3A8F"/>
                </a:solidFill>
                <a:latin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  <p:sp>
        <p:nvSpPr>
          <p:cNvPr id="21" name="Rectángulo 20">
            <a:extLst>
              <a:ext uri="{FF2B5EF4-FFF2-40B4-BE49-F238E27FC236}">
                <a16:creationId xmlns:a16="http://schemas.microsoft.com/office/drawing/2014/main" id="{C24F5533-58DC-3881-9443-7B00BFEFAC40}"/>
              </a:ext>
            </a:extLst>
          </p:cNvPr>
          <p:cNvSpPr/>
          <p:nvPr/>
        </p:nvSpPr>
        <p:spPr>
          <a:xfrm>
            <a:off x="210551" y="6610184"/>
            <a:ext cx="11640554" cy="99922"/>
          </a:xfrm>
          <a:prstGeom prst="rect">
            <a:avLst/>
          </a:prstGeom>
          <a:solidFill>
            <a:srgbClr val="74ED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1797495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A74ED292-41C0-60B5-A362-A4CEFCF321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432" y="0"/>
            <a:ext cx="9797135" cy="6858000"/>
          </a:xfrm>
          <a:prstGeom prst="rect">
            <a:avLst/>
          </a:prstGeom>
        </p:spPr>
      </p:pic>
      <p:grpSp>
        <p:nvGrpSpPr>
          <p:cNvPr id="2" name="Grupo 1">
            <a:extLst>
              <a:ext uri="{FF2B5EF4-FFF2-40B4-BE49-F238E27FC236}">
                <a16:creationId xmlns:a16="http://schemas.microsoft.com/office/drawing/2014/main" id="{08BBBC65-952B-B539-3927-C3B12BDA0F22}"/>
              </a:ext>
            </a:extLst>
          </p:cNvPr>
          <p:cNvGrpSpPr/>
          <p:nvPr/>
        </p:nvGrpSpPr>
        <p:grpSpPr>
          <a:xfrm>
            <a:off x="210551" y="115113"/>
            <a:ext cx="11766886" cy="6594993"/>
            <a:chOff x="210551" y="115113"/>
            <a:chExt cx="11766886" cy="6594993"/>
          </a:xfrm>
        </p:grpSpPr>
        <p:sp>
          <p:nvSpPr>
            <p:cNvPr id="3" name="Rectángulo 2">
              <a:extLst>
                <a:ext uri="{FF2B5EF4-FFF2-40B4-BE49-F238E27FC236}">
                  <a16:creationId xmlns:a16="http://schemas.microsoft.com/office/drawing/2014/main" id="{0485947A-1903-7BEA-7FE1-C19A8BFA3829}"/>
                </a:ext>
              </a:extLst>
            </p:cNvPr>
            <p:cNvSpPr/>
            <p:nvPr/>
          </p:nvSpPr>
          <p:spPr>
            <a:xfrm>
              <a:off x="210551" y="6610184"/>
              <a:ext cx="11640554" cy="99922"/>
            </a:xfrm>
            <a:prstGeom prst="rect">
              <a:avLst/>
            </a:prstGeom>
            <a:solidFill>
              <a:srgbClr val="74ED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a-ES"/>
            </a:p>
          </p:txBody>
        </p:sp>
        <p:grpSp>
          <p:nvGrpSpPr>
            <p:cNvPr id="4" name="Grupo 3">
              <a:extLst>
                <a:ext uri="{FF2B5EF4-FFF2-40B4-BE49-F238E27FC236}">
                  <a16:creationId xmlns:a16="http://schemas.microsoft.com/office/drawing/2014/main" id="{E7A82C2B-17E6-ABA8-EBAF-5BA70527DCBA}"/>
                </a:ext>
              </a:extLst>
            </p:cNvPr>
            <p:cNvGrpSpPr/>
            <p:nvPr/>
          </p:nvGrpSpPr>
          <p:grpSpPr>
            <a:xfrm>
              <a:off x="309243" y="115113"/>
              <a:ext cx="11668194" cy="679594"/>
              <a:chOff x="309243" y="115113"/>
              <a:chExt cx="11668194" cy="679594"/>
            </a:xfrm>
          </p:grpSpPr>
          <p:pic>
            <p:nvPicPr>
              <p:cNvPr id="6" name="Picture 6" descr="Universidad Abierta de Cataluña - Wikipedia, la enciclopedia libre">
                <a:extLst>
                  <a:ext uri="{FF2B5EF4-FFF2-40B4-BE49-F238E27FC236}">
                    <a16:creationId xmlns:a16="http://schemas.microsoft.com/office/drawing/2014/main" id="{AB968875-97C0-8B30-BD05-C079ACE40D5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1847"/>
              <a:stretch/>
            </p:blipFill>
            <p:spPr bwMode="auto">
              <a:xfrm>
                <a:off x="309243" y="115113"/>
                <a:ext cx="923991" cy="67959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" name="Rectángulo 6">
                <a:extLst>
                  <a:ext uri="{FF2B5EF4-FFF2-40B4-BE49-F238E27FC236}">
                    <a16:creationId xmlns:a16="http://schemas.microsoft.com/office/drawing/2014/main" id="{A7EAA4C3-DF37-6FA4-1489-4158F3F7C954}"/>
                  </a:ext>
                </a:extLst>
              </p:cNvPr>
              <p:cNvSpPr/>
              <p:nvPr/>
            </p:nvSpPr>
            <p:spPr>
              <a:xfrm>
                <a:off x="1287377" y="115113"/>
                <a:ext cx="9877926" cy="84792"/>
              </a:xfrm>
              <a:prstGeom prst="rect">
                <a:avLst/>
              </a:prstGeom>
              <a:solidFill>
                <a:srgbClr val="74ED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a-ES"/>
              </a:p>
            </p:txBody>
          </p:sp>
          <p:sp>
            <p:nvSpPr>
              <p:cNvPr id="8" name="Rectángulo 7">
                <a:extLst>
                  <a:ext uri="{FF2B5EF4-FFF2-40B4-BE49-F238E27FC236}">
                    <a16:creationId xmlns:a16="http://schemas.microsoft.com/office/drawing/2014/main" id="{CFE81AA1-58C2-7E42-A2CB-47BD7759275B}"/>
                  </a:ext>
                </a:extLst>
              </p:cNvPr>
              <p:cNvSpPr/>
              <p:nvPr/>
            </p:nvSpPr>
            <p:spPr>
              <a:xfrm>
                <a:off x="1287377" y="709915"/>
                <a:ext cx="9877926" cy="84792"/>
              </a:xfrm>
              <a:prstGeom prst="rect">
                <a:avLst/>
              </a:prstGeom>
              <a:solidFill>
                <a:srgbClr val="74ED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a-ES"/>
              </a:p>
            </p:txBody>
          </p:sp>
          <p:sp>
            <p:nvSpPr>
              <p:cNvPr id="9" name="Rectángulo 8">
                <a:extLst>
                  <a:ext uri="{FF2B5EF4-FFF2-40B4-BE49-F238E27FC236}">
                    <a16:creationId xmlns:a16="http://schemas.microsoft.com/office/drawing/2014/main" id="{DC59F135-1145-7B4E-A0B2-E6C3997DE797}"/>
                  </a:ext>
                </a:extLst>
              </p:cNvPr>
              <p:cNvSpPr/>
              <p:nvPr/>
            </p:nvSpPr>
            <p:spPr>
              <a:xfrm>
                <a:off x="11231479" y="115113"/>
                <a:ext cx="745958" cy="84792"/>
              </a:xfrm>
              <a:prstGeom prst="rect">
                <a:avLst/>
              </a:prstGeom>
              <a:solidFill>
                <a:srgbClr val="74ED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a-ES"/>
              </a:p>
            </p:txBody>
          </p:sp>
          <p:sp>
            <p:nvSpPr>
              <p:cNvPr id="10" name="Rectángulo 9">
                <a:extLst>
                  <a:ext uri="{FF2B5EF4-FFF2-40B4-BE49-F238E27FC236}">
                    <a16:creationId xmlns:a16="http://schemas.microsoft.com/office/drawing/2014/main" id="{2D4BFC04-0538-A51B-1FDC-86B73E9647BB}"/>
                  </a:ext>
                </a:extLst>
              </p:cNvPr>
              <p:cNvSpPr/>
              <p:nvPr/>
            </p:nvSpPr>
            <p:spPr>
              <a:xfrm>
                <a:off x="11231479" y="709915"/>
                <a:ext cx="745958" cy="84792"/>
              </a:xfrm>
              <a:prstGeom prst="rect">
                <a:avLst/>
              </a:prstGeom>
              <a:solidFill>
                <a:srgbClr val="74ED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a-ES"/>
              </a:p>
            </p:txBody>
          </p:sp>
          <p:sp>
            <p:nvSpPr>
              <p:cNvPr id="11" name="CuadroTexto 10">
                <a:extLst>
                  <a:ext uri="{FF2B5EF4-FFF2-40B4-BE49-F238E27FC236}">
                    <a16:creationId xmlns:a16="http://schemas.microsoft.com/office/drawing/2014/main" id="{80D022CE-2CFC-E555-F3EA-F9ED6162291A}"/>
                  </a:ext>
                </a:extLst>
              </p:cNvPr>
              <p:cNvSpPr txBox="1"/>
              <p:nvPr/>
            </p:nvSpPr>
            <p:spPr>
              <a:xfrm>
                <a:off x="11165813" y="149825"/>
                <a:ext cx="613610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900" dirty="0">
                    <a:solidFill>
                      <a:srgbClr val="3A3A8F"/>
                    </a:solidFill>
                    <a:latin typeface="Lato" panose="020F0502020204030203" pitchFamily="34" charset="0"/>
                    <a:cs typeface="Lato" panose="020F0502020204030203" pitchFamily="34" charset="0"/>
                  </a:rPr>
                  <a:t>uoc.edu</a:t>
                </a:r>
                <a:endParaRPr lang="ca-ES" sz="900" dirty="0">
                  <a:solidFill>
                    <a:srgbClr val="3A3A8F"/>
                  </a:solidFill>
                  <a:latin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039152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B10C44A1-88C7-63ED-4E9B-7A27A4E9C3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1002621"/>
            <a:ext cx="10905066" cy="4852756"/>
          </a:xfrm>
          <a:prstGeom prst="rect">
            <a:avLst/>
          </a:prstGeom>
        </p:spPr>
      </p:pic>
      <p:grpSp>
        <p:nvGrpSpPr>
          <p:cNvPr id="2" name="Grupo 1">
            <a:extLst>
              <a:ext uri="{FF2B5EF4-FFF2-40B4-BE49-F238E27FC236}">
                <a16:creationId xmlns:a16="http://schemas.microsoft.com/office/drawing/2014/main" id="{18FE9668-F3FC-68B0-F69E-B66D8C459840}"/>
              </a:ext>
            </a:extLst>
          </p:cNvPr>
          <p:cNvGrpSpPr/>
          <p:nvPr/>
        </p:nvGrpSpPr>
        <p:grpSpPr>
          <a:xfrm>
            <a:off x="210551" y="115113"/>
            <a:ext cx="11766886" cy="6594993"/>
            <a:chOff x="210551" y="115113"/>
            <a:chExt cx="11766886" cy="6594993"/>
          </a:xfrm>
        </p:grpSpPr>
        <p:sp>
          <p:nvSpPr>
            <p:cNvPr id="3" name="Rectángulo 2">
              <a:extLst>
                <a:ext uri="{FF2B5EF4-FFF2-40B4-BE49-F238E27FC236}">
                  <a16:creationId xmlns:a16="http://schemas.microsoft.com/office/drawing/2014/main" id="{90F8F21A-D0CE-661B-FF3B-F291F462C2AF}"/>
                </a:ext>
              </a:extLst>
            </p:cNvPr>
            <p:cNvSpPr/>
            <p:nvPr/>
          </p:nvSpPr>
          <p:spPr>
            <a:xfrm>
              <a:off x="210551" y="6610184"/>
              <a:ext cx="11640554" cy="99922"/>
            </a:xfrm>
            <a:prstGeom prst="rect">
              <a:avLst/>
            </a:prstGeom>
            <a:solidFill>
              <a:srgbClr val="74ED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a-ES"/>
            </a:p>
          </p:txBody>
        </p:sp>
        <p:grpSp>
          <p:nvGrpSpPr>
            <p:cNvPr id="4" name="Grupo 3">
              <a:extLst>
                <a:ext uri="{FF2B5EF4-FFF2-40B4-BE49-F238E27FC236}">
                  <a16:creationId xmlns:a16="http://schemas.microsoft.com/office/drawing/2014/main" id="{38229D84-4921-F731-EC6C-09098FE79102}"/>
                </a:ext>
              </a:extLst>
            </p:cNvPr>
            <p:cNvGrpSpPr/>
            <p:nvPr/>
          </p:nvGrpSpPr>
          <p:grpSpPr>
            <a:xfrm>
              <a:off x="309243" y="115113"/>
              <a:ext cx="11668194" cy="679594"/>
              <a:chOff x="309243" y="115113"/>
              <a:chExt cx="11668194" cy="679594"/>
            </a:xfrm>
          </p:grpSpPr>
          <p:pic>
            <p:nvPicPr>
              <p:cNvPr id="6" name="Picture 6" descr="Universidad Abierta de Cataluña - Wikipedia, la enciclopedia libre">
                <a:extLst>
                  <a:ext uri="{FF2B5EF4-FFF2-40B4-BE49-F238E27FC236}">
                    <a16:creationId xmlns:a16="http://schemas.microsoft.com/office/drawing/2014/main" id="{2985B221-73B4-4D15-06F6-0292E899DF9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1847"/>
              <a:stretch/>
            </p:blipFill>
            <p:spPr bwMode="auto">
              <a:xfrm>
                <a:off x="309243" y="115113"/>
                <a:ext cx="923991" cy="67959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" name="Rectángulo 6">
                <a:extLst>
                  <a:ext uri="{FF2B5EF4-FFF2-40B4-BE49-F238E27FC236}">
                    <a16:creationId xmlns:a16="http://schemas.microsoft.com/office/drawing/2014/main" id="{E34ADD32-4052-5331-7B5A-932B9DAC8D7C}"/>
                  </a:ext>
                </a:extLst>
              </p:cNvPr>
              <p:cNvSpPr/>
              <p:nvPr/>
            </p:nvSpPr>
            <p:spPr>
              <a:xfrm>
                <a:off x="1287377" y="115113"/>
                <a:ext cx="9877926" cy="84792"/>
              </a:xfrm>
              <a:prstGeom prst="rect">
                <a:avLst/>
              </a:prstGeom>
              <a:solidFill>
                <a:srgbClr val="74ED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a-ES"/>
              </a:p>
            </p:txBody>
          </p:sp>
          <p:sp>
            <p:nvSpPr>
              <p:cNvPr id="8" name="Rectángulo 7">
                <a:extLst>
                  <a:ext uri="{FF2B5EF4-FFF2-40B4-BE49-F238E27FC236}">
                    <a16:creationId xmlns:a16="http://schemas.microsoft.com/office/drawing/2014/main" id="{4190F263-5A8E-A465-29C8-C2E932666ECA}"/>
                  </a:ext>
                </a:extLst>
              </p:cNvPr>
              <p:cNvSpPr/>
              <p:nvPr/>
            </p:nvSpPr>
            <p:spPr>
              <a:xfrm>
                <a:off x="1287377" y="709915"/>
                <a:ext cx="9877926" cy="84792"/>
              </a:xfrm>
              <a:prstGeom prst="rect">
                <a:avLst/>
              </a:prstGeom>
              <a:solidFill>
                <a:srgbClr val="74ED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a-ES"/>
              </a:p>
            </p:txBody>
          </p:sp>
          <p:sp>
            <p:nvSpPr>
              <p:cNvPr id="9" name="Rectángulo 8">
                <a:extLst>
                  <a:ext uri="{FF2B5EF4-FFF2-40B4-BE49-F238E27FC236}">
                    <a16:creationId xmlns:a16="http://schemas.microsoft.com/office/drawing/2014/main" id="{BFE1430C-AC04-AC25-BDA3-0939F863075E}"/>
                  </a:ext>
                </a:extLst>
              </p:cNvPr>
              <p:cNvSpPr/>
              <p:nvPr/>
            </p:nvSpPr>
            <p:spPr>
              <a:xfrm>
                <a:off x="11231479" y="115113"/>
                <a:ext cx="745958" cy="84792"/>
              </a:xfrm>
              <a:prstGeom prst="rect">
                <a:avLst/>
              </a:prstGeom>
              <a:solidFill>
                <a:srgbClr val="74ED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a-ES"/>
              </a:p>
            </p:txBody>
          </p:sp>
          <p:sp>
            <p:nvSpPr>
              <p:cNvPr id="10" name="Rectángulo 9">
                <a:extLst>
                  <a:ext uri="{FF2B5EF4-FFF2-40B4-BE49-F238E27FC236}">
                    <a16:creationId xmlns:a16="http://schemas.microsoft.com/office/drawing/2014/main" id="{46825C53-59BB-977F-F864-F8EBF43CF4C4}"/>
                  </a:ext>
                </a:extLst>
              </p:cNvPr>
              <p:cNvSpPr/>
              <p:nvPr/>
            </p:nvSpPr>
            <p:spPr>
              <a:xfrm>
                <a:off x="11231479" y="709915"/>
                <a:ext cx="745958" cy="84792"/>
              </a:xfrm>
              <a:prstGeom prst="rect">
                <a:avLst/>
              </a:prstGeom>
              <a:solidFill>
                <a:srgbClr val="74ED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a-ES"/>
              </a:p>
            </p:txBody>
          </p:sp>
          <p:sp>
            <p:nvSpPr>
              <p:cNvPr id="11" name="CuadroTexto 10">
                <a:extLst>
                  <a:ext uri="{FF2B5EF4-FFF2-40B4-BE49-F238E27FC236}">
                    <a16:creationId xmlns:a16="http://schemas.microsoft.com/office/drawing/2014/main" id="{915E06F8-3C58-E8B8-8DCE-4CD4F60DBC11}"/>
                  </a:ext>
                </a:extLst>
              </p:cNvPr>
              <p:cNvSpPr txBox="1"/>
              <p:nvPr/>
            </p:nvSpPr>
            <p:spPr>
              <a:xfrm>
                <a:off x="11165813" y="149825"/>
                <a:ext cx="613610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900" dirty="0">
                    <a:solidFill>
                      <a:srgbClr val="3A3A8F"/>
                    </a:solidFill>
                    <a:latin typeface="Lato" panose="020F0502020204030203" pitchFamily="34" charset="0"/>
                    <a:cs typeface="Lato" panose="020F0502020204030203" pitchFamily="34" charset="0"/>
                  </a:rPr>
                  <a:t>uoc.edu</a:t>
                </a:r>
                <a:endParaRPr lang="ca-ES" sz="900" dirty="0">
                  <a:solidFill>
                    <a:srgbClr val="3A3A8F"/>
                  </a:solidFill>
                  <a:latin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64451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1A3AAA-DCAA-B2DF-F1F7-2DD1B94D3E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a-ES"/>
          </a:p>
        </p:txBody>
      </p:sp>
      <p:pic>
        <p:nvPicPr>
          <p:cNvPr id="7" name="Marcador de contenido 6" descr="Calendario&#10;&#10;Descripción generada automáticamente">
            <a:extLst>
              <a:ext uri="{FF2B5EF4-FFF2-40B4-BE49-F238E27FC236}">
                <a16:creationId xmlns:a16="http://schemas.microsoft.com/office/drawing/2014/main" id="{07F1826C-135A-CBBC-DADE-059E7A1BA7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8118" y="964"/>
            <a:ext cx="9795764" cy="6857036"/>
          </a:xfrm>
        </p:spPr>
      </p:pic>
      <p:grpSp>
        <p:nvGrpSpPr>
          <p:cNvPr id="3" name="Grupo 2">
            <a:extLst>
              <a:ext uri="{FF2B5EF4-FFF2-40B4-BE49-F238E27FC236}">
                <a16:creationId xmlns:a16="http://schemas.microsoft.com/office/drawing/2014/main" id="{3E2538DD-A7CA-72F2-C14E-CE9C746B574F}"/>
              </a:ext>
            </a:extLst>
          </p:cNvPr>
          <p:cNvGrpSpPr/>
          <p:nvPr/>
        </p:nvGrpSpPr>
        <p:grpSpPr>
          <a:xfrm>
            <a:off x="210551" y="115113"/>
            <a:ext cx="11766886" cy="6594993"/>
            <a:chOff x="210551" y="115113"/>
            <a:chExt cx="11766886" cy="6594993"/>
          </a:xfrm>
        </p:grpSpPr>
        <p:sp>
          <p:nvSpPr>
            <p:cNvPr id="4" name="Rectángulo 3">
              <a:extLst>
                <a:ext uri="{FF2B5EF4-FFF2-40B4-BE49-F238E27FC236}">
                  <a16:creationId xmlns:a16="http://schemas.microsoft.com/office/drawing/2014/main" id="{77090480-29A5-03A7-C104-A1ABE82E8643}"/>
                </a:ext>
              </a:extLst>
            </p:cNvPr>
            <p:cNvSpPr/>
            <p:nvPr/>
          </p:nvSpPr>
          <p:spPr>
            <a:xfrm>
              <a:off x="210551" y="6610184"/>
              <a:ext cx="11640554" cy="99922"/>
            </a:xfrm>
            <a:prstGeom prst="rect">
              <a:avLst/>
            </a:prstGeom>
            <a:solidFill>
              <a:srgbClr val="74ED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a-ES"/>
            </a:p>
          </p:txBody>
        </p:sp>
        <p:grpSp>
          <p:nvGrpSpPr>
            <p:cNvPr id="5" name="Grupo 4">
              <a:extLst>
                <a:ext uri="{FF2B5EF4-FFF2-40B4-BE49-F238E27FC236}">
                  <a16:creationId xmlns:a16="http://schemas.microsoft.com/office/drawing/2014/main" id="{5236F977-CB0D-F09D-C0F3-5C058FFC72CF}"/>
                </a:ext>
              </a:extLst>
            </p:cNvPr>
            <p:cNvGrpSpPr/>
            <p:nvPr/>
          </p:nvGrpSpPr>
          <p:grpSpPr>
            <a:xfrm>
              <a:off x="309243" y="115113"/>
              <a:ext cx="11668194" cy="679594"/>
              <a:chOff x="309243" y="115113"/>
              <a:chExt cx="11668194" cy="679594"/>
            </a:xfrm>
          </p:grpSpPr>
          <p:pic>
            <p:nvPicPr>
              <p:cNvPr id="6" name="Picture 6" descr="Universidad Abierta de Cataluña - Wikipedia, la enciclopedia libre">
                <a:extLst>
                  <a:ext uri="{FF2B5EF4-FFF2-40B4-BE49-F238E27FC236}">
                    <a16:creationId xmlns:a16="http://schemas.microsoft.com/office/drawing/2014/main" id="{B0323E54-DF54-8513-ABD1-2AED097798A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1847"/>
              <a:stretch/>
            </p:blipFill>
            <p:spPr bwMode="auto">
              <a:xfrm>
                <a:off x="309243" y="115113"/>
                <a:ext cx="923991" cy="67959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" name="Rectángulo 7">
                <a:extLst>
                  <a:ext uri="{FF2B5EF4-FFF2-40B4-BE49-F238E27FC236}">
                    <a16:creationId xmlns:a16="http://schemas.microsoft.com/office/drawing/2014/main" id="{CEF93C8A-4BFD-18A2-B390-21C1B428F3D7}"/>
                  </a:ext>
                </a:extLst>
              </p:cNvPr>
              <p:cNvSpPr/>
              <p:nvPr/>
            </p:nvSpPr>
            <p:spPr>
              <a:xfrm>
                <a:off x="1287377" y="115113"/>
                <a:ext cx="9877926" cy="84792"/>
              </a:xfrm>
              <a:prstGeom prst="rect">
                <a:avLst/>
              </a:prstGeom>
              <a:solidFill>
                <a:srgbClr val="74ED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a-ES"/>
              </a:p>
            </p:txBody>
          </p:sp>
          <p:sp>
            <p:nvSpPr>
              <p:cNvPr id="9" name="Rectángulo 8">
                <a:extLst>
                  <a:ext uri="{FF2B5EF4-FFF2-40B4-BE49-F238E27FC236}">
                    <a16:creationId xmlns:a16="http://schemas.microsoft.com/office/drawing/2014/main" id="{19DED0BD-6F6D-C542-FCB3-3C835563A2A9}"/>
                  </a:ext>
                </a:extLst>
              </p:cNvPr>
              <p:cNvSpPr/>
              <p:nvPr/>
            </p:nvSpPr>
            <p:spPr>
              <a:xfrm>
                <a:off x="1287377" y="709915"/>
                <a:ext cx="9877926" cy="84792"/>
              </a:xfrm>
              <a:prstGeom prst="rect">
                <a:avLst/>
              </a:prstGeom>
              <a:solidFill>
                <a:srgbClr val="74ED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a-ES"/>
              </a:p>
            </p:txBody>
          </p:sp>
          <p:sp>
            <p:nvSpPr>
              <p:cNvPr id="10" name="Rectángulo 9">
                <a:extLst>
                  <a:ext uri="{FF2B5EF4-FFF2-40B4-BE49-F238E27FC236}">
                    <a16:creationId xmlns:a16="http://schemas.microsoft.com/office/drawing/2014/main" id="{2EF1E766-3F66-37B6-B689-66868A0119B9}"/>
                  </a:ext>
                </a:extLst>
              </p:cNvPr>
              <p:cNvSpPr/>
              <p:nvPr/>
            </p:nvSpPr>
            <p:spPr>
              <a:xfrm>
                <a:off x="11231479" y="115113"/>
                <a:ext cx="745958" cy="84792"/>
              </a:xfrm>
              <a:prstGeom prst="rect">
                <a:avLst/>
              </a:prstGeom>
              <a:solidFill>
                <a:srgbClr val="74ED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a-ES"/>
              </a:p>
            </p:txBody>
          </p:sp>
          <p:sp>
            <p:nvSpPr>
              <p:cNvPr id="11" name="Rectángulo 10">
                <a:extLst>
                  <a:ext uri="{FF2B5EF4-FFF2-40B4-BE49-F238E27FC236}">
                    <a16:creationId xmlns:a16="http://schemas.microsoft.com/office/drawing/2014/main" id="{5BD6D9B6-6684-17A7-750F-0B358D11D73B}"/>
                  </a:ext>
                </a:extLst>
              </p:cNvPr>
              <p:cNvSpPr/>
              <p:nvPr/>
            </p:nvSpPr>
            <p:spPr>
              <a:xfrm>
                <a:off x="11231479" y="709915"/>
                <a:ext cx="745958" cy="84792"/>
              </a:xfrm>
              <a:prstGeom prst="rect">
                <a:avLst/>
              </a:prstGeom>
              <a:solidFill>
                <a:srgbClr val="74ED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a-ES"/>
              </a:p>
            </p:txBody>
          </p:sp>
          <p:sp>
            <p:nvSpPr>
              <p:cNvPr id="12" name="CuadroTexto 11">
                <a:extLst>
                  <a:ext uri="{FF2B5EF4-FFF2-40B4-BE49-F238E27FC236}">
                    <a16:creationId xmlns:a16="http://schemas.microsoft.com/office/drawing/2014/main" id="{AF75A93F-BEA9-2D19-A169-7A114F2D2957}"/>
                  </a:ext>
                </a:extLst>
              </p:cNvPr>
              <p:cNvSpPr txBox="1"/>
              <p:nvPr/>
            </p:nvSpPr>
            <p:spPr>
              <a:xfrm>
                <a:off x="11165813" y="149825"/>
                <a:ext cx="613610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900" dirty="0">
                    <a:solidFill>
                      <a:srgbClr val="3A3A8F"/>
                    </a:solidFill>
                    <a:latin typeface="Lato" panose="020F0502020204030203" pitchFamily="34" charset="0"/>
                    <a:cs typeface="Lato" panose="020F0502020204030203" pitchFamily="34" charset="0"/>
                  </a:rPr>
                  <a:t>uoc.edu</a:t>
                </a:r>
                <a:endParaRPr lang="ca-ES" sz="900" dirty="0">
                  <a:solidFill>
                    <a:srgbClr val="3A3A8F"/>
                  </a:solidFill>
                  <a:latin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795156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9" name="Marcador de contenido 8" descr="Imagen que contiene Calendario&#10;&#10;Descripción generada automáticamente">
            <a:extLst>
              <a:ext uri="{FF2B5EF4-FFF2-40B4-BE49-F238E27FC236}">
                <a16:creationId xmlns:a16="http://schemas.microsoft.com/office/drawing/2014/main" id="{2C1B42DD-5D85-D5FC-E1C6-1DEB8B86FC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58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grpSp>
        <p:nvGrpSpPr>
          <p:cNvPr id="2" name="Grupo 1">
            <a:extLst>
              <a:ext uri="{FF2B5EF4-FFF2-40B4-BE49-F238E27FC236}">
                <a16:creationId xmlns:a16="http://schemas.microsoft.com/office/drawing/2014/main" id="{05E58A34-DDFB-9199-2C4C-FB3C1F843C3A}"/>
              </a:ext>
            </a:extLst>
          </p:cNvPr>
          <p:cNvGrpSpPr/>
          <p:nvPr/>
        </p:nvGrpSpPr>
        <p:grpSpPr>
          <a:xfrm>
            <a:off x="210551" y="115113"/>
            <a:ext cx="11766886" cy="6594993"/>
            <a:chOff x="210551" y="115113"/>
            <a:chExt cx="11766886" cy="6594993"/>
          </a:xfrm>
        </p:grpSpPr>
        <p:sp>
          <p:nvSpPr>
            <p:cNvPr id="3" name="Rectángulo 2">
              <a:extLst>
                <a:ext uri="{FF2B5EF4-FFF2-40B4-BE49-F238E27FC236}">
                  <a16:creationId xmlns:a16="http://schemas.microsoft.com/office/drawing/2014/main" id="{38844BE8-4EF8-66B5-BB44-BA145BD5534A}"/>
                </a:ext>
              </a:extLst>
            </p:cNvPr>
            <p:cNvSpPr/>
            <p:nvPr/>
          </p:nvSpPr>
          <p:spPr>
            <a:xfrm>
              <a:off x="210551" y="6610184"/>
              <a:ext cx="11640554" cy="99922"/>
            </a:xfrm>
            <a:prstGeom prst="rect">
              <a:avLst/>
            </a:prstGeom>
            <a:solidFill>
              <a:srgbClr val="74ED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a-ES"/>
            </a:p>
          </p:txBody>
        </p:sp>
        <p:grpSp>
          <p:nvGrpSpPr>
            <p:cNvPr id="4" name="Grupo 3">
              <a:extLst>
                <a:ext uri="{FF2B5EF4-FFF2-40B4-BE49-F238E27FC236}">
                  <a16:creationId xmlns:a16="http://schemas.microsoft.com/office/drawing/2014/main" id="{41A1F72F-C3A0-B526-9B0A-A1E346E226CE}"/>
                </a:ext>
              </a:extLst>
            </p:cNvPr>
            <p:cNvGrpSpPr/>
            <p:nvPr/>
          </p:nvGrpSpPr>
          <p:grpSpPr>
            <a:xfrm>
              <a:off x="309243" y="115113"/>
              <a:ext cx="11668194" cy="679594"/>
              <a:chOff x="309243" y="115113"/>
              <a:chExt cx="11668194" cy="679594"/>
            </a:xfrm>
          </p:grpSpPr>
          <p:pic>
            <p:nvPicPr>
              <p:cNvPr id="5" name="Picture 6" descr="Universidad Abierta de Cataluña - Wikipedia, la enciclopedia libre">
                <a:extLst>
                  <a:ext uri="{FF2B5EF4-FFF2-40B4-BE49-F238E27FC236}">
                    <a16:creationId xmlns:a16="http://schemas.microsoft.com/office/drawing/2014/main" id="{0538E475-D8D7-2CDD-D0EE-2DFD1CBE931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1847"/>
              <a:stretch/>
            </p:blipFill>
            <p:spPr bwMode="auto">
              <a:xfrm>
                <a:off x="309243" y="115113"/>
                <a:ext cx="923991" cy="67959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Rectángulo 5">
                <a:extLst>
                  <a:ext uri="{FF2B5EF4-FFF2-40B4-BE49-F238E27FC236}">
                    <a16:creationId xmlns:a16="http://schemas.microsoft.com/office/drawing/2014/main" id="{DD6EF3F4-021E-6555-4D88-8129BF1D3498}"/>
                  </a:ext>
                </a:extLst>
              </p:cNvPr>
              <p:cNvSpPr/>
              <p:nvPr/>
            </p:nvSpPr>
            <p:spPr>
              <a:xfrm>
                <a:off x="1287377" y="115113"/>
                <a:ext cx="9877926" cy="84792"/>
              </a:xfrm>
              <a:prstGeom prst="rect">
                <a:avLst/>
              </a:prstGeom>
              <a:solidFill>
                <a:srgbClr val="74ED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a-ES"/>
              </a:p>
            </p:txBody>
          </p:sp>
          <p:sp>
            <p:nvSpPr>
              <p:cNvPr id="7" name="Rectángulo 6">
                <a:extLst>
                  <a:ext uri="{FF2B5EF4-FFF2-40B4-BE49-F238E27FC236}">
                    <a16:creationId xmlns:a16="http://schemas.microsoft.com/office/drawing/2014/main" id="{FDFE0C06-A229-DA1E-D7B6-B84B046C7251}"/>
                  </a:ext>
                </a:extLst>
              </p:cNvPr>
              <p:cNvSpPr/>
              <p:nvPr/>
            </p:nvSpPr>
            <p:spPr>
              <a:xfrm>
                <a:off x="1287377" y="709915"/>
                <a:ext cx="9877926" cy="84792"/>
              </a:xfrm>
              <a:prstGeom prst="rect">
                <a:avLst/>
              </a:prstGeom>
              <a:solidFill>
                <a:srgbClr val="74ED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a-ES"/>
              </a:p>
            </p:txBody>
          </p:sp>
          <p:sp>
            <p:nvSpPr>
              <p:cNvPr id="8" name="Rectángulo 7">
                <a:extLst>
                  <a:ext uri="{FF2B5EF4-FFF2-40B4-BE49-F238E27FC236}">
                    <a16:creationId xmlns:a16="http://schemas.microsoft.com/office/drawing/2014/main" id="{AE55355B-D4D5-B132-BC60-0F589F01D514}"/>
                  </a:ext>
                </a:extLst>
              </p:cNvPr>
              <p:cNvSpPr/>
              <p:nvPr/>
            </p:nvSpPr>
            <p:spPr>
              <a:xfrm>
                <a:off x="11231479" y="115113"/>
                <a:ext cx="745958" cy="84792"/>
              </a:xfrm>
              <a:prstGeom prst="rect">
                <a:avLst/>
              </a:prstGeom>
              <a:solidFill>
                <a:srgbClr val="74ED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a-ES"/>
              </a:p>
            </p:txBody>
          </p:sp>
          <p:sp>
            <p:nvSpPr>
              <p:cNvPr id="10" name="Rectángulo 9">
                <a:extLst>
                  <a:ext uri="{FF2B5EF4-FFF2-40B4-BE49-F238E27FC236}">
                    <a16:creationId xmlns:a16="http://schemas.microsoft.com/office/drawing/2014/main" id="{0D190E32-875F-0E45-286D-7B7A5DA0D038}"/>
                  </a:ext>
                </a:extLst>
              </p:cNvPr>
              <p:cNvSpPr/>
              <p:nvPr/>
            </p:nvSpPr>
            <p:spPr>
              <a:xfrm>
                <a:off x="11231479" y="709915"/>
                <a:ext cx="745958" cy="84792"/>
              </a:xfrm>
              <a:prstGeom prst="rect">
                <a:avLst/>
              </a:prstGeom>
              <a:solidFill>
                <a:srgbClr val="74ED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a-ES"/>
              </a:p>
            </p:txBody>
          </p:sp>
          <p:sp>
            <p:nvSpPr>
              <p:cNvPr id="11" name="CuadroTexto 10">
                <a:extLst>
                  <a:ext uri="{FF2B5EF4-FFF2-40B4-BE49-F238E27FC236}">
                    <a16:creationId xmlns:a16="http://schemas.microsoft.com/office/drawing/2014/main" id="{640A512B-023C-F9F7-C509-60ABD59DB11D}"/>
                  </a:ext>
                </a:extLst>
              </p:cNvPr>
              <p:cNvSpPr txBox="1"/>
              <p:nvPr/>
            </p:nvSpPr>
            <p:spPr>
              <a:xfrm>
                <a:off x="11165813" y="149825"/>
                <a:ext cx="613610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900" dirty="0">
                    <a:solidFill>
                      <a:srgbClr val="3A3A8F"/>
                    </a:solidFill>
                    <a:latin typeface="Lato" panose="020F0502020204030203" pitchFamily="34" charset="0"/>
                    <a:cs typeface="Lato" panose="020F0502020204030203" pitchFamily="34" charset="0"/>
                  </a:rPr>
                  <a:t>uoc.edu</a:t>
                </a:r>
                <a:endParaRPr lang="ca-ES" sz="900" dirty="0">
                  <a:solidFill>
                    <a:srgbClr val="3A3A8F"/>
                  </a:solidFill>
                  <a:latin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790949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upo 12">
            <a:extLst>
              <a:ext uri="{FF2B5EF4-FFF2-40B4-BE49-F238E27FC236}">
                <a16:creationId xmlns:a16="http://schemas.microsoft.com/office/drawing/2014/main" id="{7170A874-A2C2-F222-D5B2-AE46809D499D}"/>
              </a:ext>
            </a:extLst>
          </p:cNvPr>
          <p:cNvGrpSpPr/>
          <p:nvPr/>
        </p:nvGrpSpPr>
        <p:grpSpPr>
          <a:xfrm>
            <a:off x="309243" y="115113"/>
            <a:ext cx="11668194" cy="679594"/>
            <a:chOff x="309243" y="115113"/>
            <a:chExt cx="11668194" cy="679594"/>
          </a:xfrm>
        </p:grpSpPr>
        <p:pic>
          <p:nvPicPr>
            <p:cNvPr id="14" name="Picture 6" descr="Universidad Abierta de Cataluña - Wikipedia, la enciclopedia libre">
              <a:extLst>
                <a:ext uri="{FF2B5EF4-FFF2-40B4-BE49-F238E27FC236}">
                  <a16:creationId xmlns:a16="http://schemas.microsoft.com/office/drawing/2014/main" id="{94E4717A-2C1B-5041-EB02-58D1B99DA4D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1847"/>
            <a:stretch/>
          </p:blipFill>
          <p:spPr bwMode="auto">
            <a:xfrm>
              <a:off x="309243" y="115113"/>
              <a:ext cx="923991" cy="6795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Rectángulo 14">
              <a:extLst>
                <a:ext uri="{FF2B5EF4-FFF2-40B4-BE49-F238E27FC236}">
                  <a16:creationId xmlns:a16="http://schemas.microsoft.com/office/drawing/2014/main" id="{933FC80F-C467-09E6-24EE-688B007A3BAA}"/>
                </a:ext>
              </a:extLst>
            </p:cNvPr>
            <p:cNvSpPr/>
            <p:nvPr/>
          </p:nvSpPr>
          <p:spPr>
            <a:xfrm>
              <a:off x="1287377" y="115113"/>
              <a:ext cx="9877926" cy="84792"/>
            </a:xfrm>
            <a:prstGeom prst="rect">
              <a:avLst/>
            </a:prstGeom>
            <a:solidFill>
              <a:srgbClr val="74ED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a-ES"/>
            </a:p>
          </p:txBody>
        </p:sp>
        <p:sp>
          <p:nvSpPr>
            <p:cNvPr id="16" name="Rectángulo 15">
              <a:extLst>
                <a:ext uri="{FF2B5EF4-FFF2-40B4-BE49-F238E27FC236}">
                  <a16:creationId xmlns:a16="http://schemas.microsoft.com/office/drawing/2014/main" id="{80C33DBD-3B96-6064-D7BF-3E86E238EAC9}"/>
                </a:ext>
              </a:extLst>
            </p:cNvPr>
            <p:cNvSpPr/>
            <p:nvPr/>
          </p:nvSpPr>
          <p:spPr>
            <a:xfrm>
              <a:off x="1287377" y="709915"/>
              <a:ext cx="9877926" cy="84792"/>
            </a:xfrm>
            <a:prstGeom prst="rect">
              <a:avLst/>
            </a:prstGeom>
            <a:solidFill>
              <a:srgbClr val="74ED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a-ES"/>
            </a:p>
          </p:txBody>
        </p:sp>
        <p:sp>
          <p:nvSpPr>
            <p:cNvPr id="17" name="Rectángulo 16">
              <a:extLst>
                <a:ext uri="{FF2B5EF4-FFF2-40B4-BE49-F238E27FC236}">
                  <a16:creationId xmlns:a16="http://schemas.microsoft.com/office/drawing/2014/main" id="{DF39972F-FF4B-C0B7-DABD-3CF72F17201C}"/>
                </a:ext>
              </a:extLst>
            </p:cNvPr>
            <p:cNvSpPr/>
            <p:nvPr/>
          </p:nvSpPr>
          <p:spPr>
            <a:xfrm>
              <a:off x="11231479" y="115113"/>
              <a:ext cx="745958" cy="84792"/>
            </a:xfrm>
            <a:prstGeom prst="rect">
              <a:avLst/>
            </a:prstGeom>
            <a:solidFill>
              <a:srgbClr val="74ED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a-ES"/>
            </a:p>
          </p:txBody>
        </p:sp>
        <p:sp>
          <p:nvSpPr>
            <p:cNvPr id="18" name="Rectángulo 17">
              <a:extLst>
                <a:ext uri="{FF2B5EF4-FFF2-40B4-BE49-F238E27FC236}">
                  <a16:creationId xmlns:a16="http://schemas.microsoft.com/office/drawing/2014/main" id="{67787110-C6F8-250F-8513-67D45CCAE11F}"/>
                </a:ext>
              </a:extLst>
            </p:cNvPr>
            <p:cNvSpPr/>
            <p:nvPr/>
          </p:nvSpPr>
          <p:spPr>
            <a:xfrm>
              <a:off x="11231479" y="709915"/>
              <a:ext cx="745958" cy="84792"/>
            </a:xfrm>
            <a:prstGeom prst="rect">
              <a:avLst/>
            </a:prstGeom>
            <a:solidFill>
              <a:srgbClr val="74ED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a-ES"/>
            </a:p>
          </p:txBody>
        </p:sp>
        <p:sp>
          <p:nvSpPr>
            <p:cNvPr id="19" name="CuadroTexto 18">
              <a:extLst>
                <a:ext uri="{FF2B5EF4-FFF2-40B4-BE49-F238E27FC236}">
                  <a16:creationId xmlns:a16="http://schemas.microsoft.com/office/drawing/2014/main" id="{55770FCC-991C-21AD-C28D-B3B1FCEA600F}"/>
                </a:ext>
              </a:extLst>
            </p:cNvPr>
            <p:cNvSpPr txBox="1"/>
            <p:nvPr/>
          </p:nvSpPr>
          <p:spPr>
            <a:xfrm>
              <a:off x="11165813" y="149825"/>
              <a:ext cx="61361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900" dirty="0">
                  <a:solidFill>
                    <a:srgbClr val="3A3A8F"/>
                  </a:solidFill>
                  <a:latin typeface="Lato" panose="020F0502020204030203" pitchFamily="34" charset="0"/>
                  <a:cs typeface="Lato" panose="020F0502020204030203" pitchFamily="34" charset="0"/>
                </a:rPr>
                <a:t>uoc.edu</a:t>
              </a:r>
              <a:endParaRPr lang="ca-ES" sz="900" dirty="0">
                <a:solidFill>
                  <a:srgbClr val="3A3A8F"/>
                </a:solidFill>
                <a:latin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20" name="CuadroTexto 19">
              <a:extLst>
                <a:ext uri="{FF2B5EF4-FFF2-40B4-BE49-F238E27FC236}">
                  <a16:creationId xmlns:a16="http://schemas.microsoft.com/office/drawing/2014/main" id="{73318CB9-37A0-E1AA-071D-D3875F1034B6}"/>
                </a:ext>
              </a:extLst>
            </p:cNvPr>
            <p:cNvSpPr txBox="1"/>
            <p:nvPr/>
          </p:nvSpPr>
          <p:spPr>
            <a:xfrm>
              <a:off x="1233234" y="159831"/>
              <a:ext cx="11670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900" dirty="0">
                  <a:solidFill>
                    <a:srgbClr val="3A3A8F"/>
                  </a:solidFill>
                  <a:latin typeface="Lato" panose="020F0502020204030203" pitchFamily="34" charset="0"/>
                  <a:cs typeface="Lato" panose="020F0502020204030203" pitchFamily="34" charset="0"/>
                </a:rPr>
                <a:t>Universitat Oberta</a:t>
              </a:r>
            </a:p>
            <a:p>
              <a:r>
                <a:rPr lang="es-ES" sz="900" dirty="0">
                  <a:solidFill>
                    <a:srgbClr val="3A3A8F"/>
                  </a:solidFill>
                  <a:latin typeface="Lato" panose="020F0502020204030203" pitchFamily="34" charset="0"/>
                  <a:cs typeface="Lato" panose="020F0502020204030203" pitchFamily="34" charset="0"/>
                </a:rPr>
                <a:t>de Catalunya</a:t>
              </a:r>
              <a:endParaRPr lang="ca-ES" sz="900" dirty="0">
                <a:solidFill>
                  <a:srgbClr val="3A3A8F"/>
                </a:solidFill>
                <a:latin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  <p:sp>
        <p:nvSpPr>
          <p:cNvPr id="21" name="Rectángulo 20">
            <a:extLst>
              <a:ext uri="{FF2B5EF4-FFF2-40B4-BE49-F238E27FC236}">
                <a16:creationId xmlns:a16="http://schemas.microsoft.com/office/drawing/2014/main" id="{C24F5533-58DC-3881-9443-7B00BFEFAC40}"/>
              </a:ext>
            </a:extLst>
          </p:cNvPr>
          <p:cNvSpPr/>
          <p:nvPr/>
        </p:nvSpPr>
        <p:spPr>
          <a:xfrm>
            <a:off x="210551" y="6610184"/>
            <a:ext cx="11640554" cy="99922"/>
          </a:xfrm>
          <a:prstGeom prst="rect">
            <a:avLst/>
          </a:prstGeom>
          <a:solidFill>
            <a:srgbClr val="74ED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32106643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upo 12">
            <a:extLst>
              <a:ext uri="{FF2B5EF4-FFF2-40B4-BE49-F238E27FC236}">
                <a16:creationId xmlns:a16="http://schemas.microsoft.com/office/drawing/2014/main" id="{7170A874-A2C2-F222-D5B2-AE46809D499D}"/>
              </a:ext>
            </a:extLst>
          </p:cNvPr>
          <p:cNvGrpSpPr/>
          <p:nvPr/>
        </p:nvGrpSpPr>
        <p:grpSpPr>
          <a:xfrm>
            <a:off x="309243" y="115113"/>
            <a:ext cx="11668194" cy="679594"/>
            <a:chOff x="309243" y="115113"/>
            <a:chExt cx="11668194" cy="679594"/>
          </a:xfrm>
        </p:grpSpPr>
        <p:pic>
          <p:nvPicPr>
            <p:cNvPr id="14" name="Picture 6" descr="Universidad Abierta de Cataluña - Wikipedia, la enciclopedia libre">
              <a:extLst>
                <a:ext uri="{FF2B5EF4-FFF2-40B4-BE49-F238E27FC236}">
                  <a16:creationId xmlns:a16="http://schemas.microsoft.com/office/drawing/2014/main" id="{94E4717A-2C1B-5041-EB02-58D1B99DA4D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1847"/>
            <a:stretch/>
          </p:blipFill>
          <p:spPr bwMode="auto">
            <a:xfrm>
              <a:off x="309243" y="115113"/>
              <a:ext cx="923991" cy="6795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Rectángulo 14">
              <a:extLst>
                <a:ext uri="{FF2B5EF4-FFF2-40B4-BE49-F238E27FC236}">
                  <a16:creationId xmlns:a16="http://schemas.microsoft.com/office/drawing/2014/main" id="{933FC80F-C467-09E6-24EE-688B007A3BAA}"/>
                </a:ext>
              </a:extLst>
            </p:cNvPr>
            <p:cNvSpPr/>
            <p:nvPr/>
          </p:nvSpPr>
          <p:spPr>
            <a:xfrm>
              <a:off x="1287377" y="115113"/>
              <a:ext cx="9877926" cy="84792"/>
            </a:xfrm>
            <a:prstGeom prst="rect">
              <a:avLst/>
            </a:prstGeom>
            <a:solidFill>
              <a:srgbClr val="74ED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a-ES"/>
            </a:p>
          </p:txBody>
        </p:sp>
        <p:sp>
          <p:nvSpPr>
            <p:cNvPr id="16" name="Rectángulo 15">
              <a:extLst>
                <a:ext uri="{FF2B5EF4-FFF2-40B4-BE49-F238E27FC236}">
                  <a16:creationId xmlns:a16="http://schemas.microsoft.com/office/drawing/2014/main" id="{80C33DBD-3B96-6064-D7BF-3E86E238EAC9}"/>
                </a:ext>
              </a:extLst>
            </p:cNvPr>
            <p:cNvSpPr/>
            <p:nvPr/>
          </p:nvSpPr>
          <p:spPr>
            <a:xfrm>
              <a:off x="1287377" y="709915"/>
              <a:ext cx="9877926" cy="84792"/>
            </a:xfrm>
            <a:prstGeom prst="rect">
              <a:avLst/>
            </a:prstGeom>
            <a:solidFill>
              <a:srgbClr val="74ED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a-ES"/>
            </a:p>
          </p:txBody>
        </p:sp>
        <p:sp>
          <p:nvSpPr>
            <p:cNvPr id="17" name="Rectángulo 16">
              <a:extLst>
                <a:ext uri="{FF2B5EF4-FFF2-40B4-BE49-F238E27FC236}">
                  <a16:creationId xmlns:a16="http://schemas.microsoft.com/office/drawing/2014/main" id="{DF39972F-FF4B-C0B7-DABD-3CF72F17201C}"/>
                </a:ext>
              </a:extLst>
            </p:cNvPr>
            <p:cNvSpPr/>
            <p:nvPr/>
          </p:nvSpPr>
          <p:spPr>
            <a:xfrm>
              <a:off x="11231479" y="115113"/>
              <a:ext cx="745958" cy="84792"/>
            </a:xfrm>
            <a:prstGeom prst="rect">
              <a:avLst/>
            </a:prstGeom>
            <a:solidFill>
              <a:srgbClr val="74ED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a-ES"/>
            </a:p>
          </p:txBody>
        </p:sp>
        <p:sp>
          <p:nvSpPr>
            <p:cNvPr id="18" name="Rectángulo 17">
              <a:extLst>
                <a:ext uri="{FF2B5EF4-FFF2-40B4-BE49-F238E27FC236}">
                  <a16:creationId xmlns:a16="http://schemas.microsoft.com/office/drawing/2014/main" id="{67787110-C6F8-250F-8513-67D45CCAE11F}"/>
                </a:ext>
              </a:extLst>
            </p:cNvPr>
            <p:cNvSpPr/>
            <p:nvPr/>
          </p:nvSpPr>
          <p:spPr>
            <a:xfrm>
              <a:off x="11231479" y="709915"/>
              <a:ext cx="745958" cy="84792"/>
            </a:xfrm>
            <a:prstGeom prst="rect">
              <a:avLst/>
            </a:prstGeom>
            <a:solidFill>
              <a:srgbClr val="74ED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a-ES"/>
            </a:p>
          </p:txBody>
        </p:sp>
        <p:sp>
          <p:nvSpPr>
            <p:cNvPr id="19" name="CuadroTexto 18">
              <a:extLst>
                <a:ext uri="{FF2B5EF4-FFF2-40B4-BE49-F238E27FC236}">
                  <a16:creationId xmlns:a16="http://schemas.microsoft.com/office/drawing/2014/main" id="{55770FCC-991C-21AD-C28D-B3B1FCEA600F}"/>
                </a:ext>
              </a:extLst>
            </p:cNvPr>
            <p:cNvSpPr txBox="1"/>
            <p:nvPr/>
          </p:nvSpPr>
          <p:spPr>
            <a:xfrm>
              <a:off x="11165813" y="149825"/>
              <a:ext cx="61361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900" dirty="0">
                  <a:solidFill>
                    <a:srgbClr val="3A3A8F"/>
                  </a:solidFill>
                  <a:latin typeface="Lato" panose="020F0502020204030203" pitchFamily="34" charset="0"/>
                  <a:cs typeface="Lato" panose="020F0502020204030203" pitchFamily="34" charset="0"/>
                </a:rPr>
                <a:t>uoc.edu</a:t>
              </a:r>
              <a:endParaRPr lang="ca-ES" sz="900" dirty="0">
                <a:solidFill>
                  <a:srgbClr val="3A3A8F"/>
                </a:solidFill>
                <a:latin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20" name="CuadroTexto 19">
              <a:extLst>
                <a:ext uri="{FF2B5EF4-FFF2-40B4-BE49-F238E27FC236}">
                  <a16:creationId xmlns:a16="http://schemas.microsoft.com/office/drawing/2014/main" id="{73318CB9-37A0-E1AA-071D-D3875F1034B6}"/>
                </a:ext>
              </a:extLst>
            </p:cNvPr>
            <p:cNvSpPr txBox="1"/>
            <p:nvPr/>
          </p:nvSpPr>
          <p:spPr>
            <a:xfrm>
              <a:off x="1233234" y="159831"/>
              <a:ext cx="11670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900" dirty="0">
                  <a:solidFill>
                    <a:srgbClr val="3A3A8F"/>
                  </a:solidFill>
                  <a:latin typeface="Lato" panose="020F0502020204030203" pitchFamily="34" charset="0"/>
                  <a:cs typeface="Lato" panose="020F0502020204030203" pitchFamily="34" charset="0"/>
                </a:rPr>
                <a:t>Universitat Oberta</a:t>
              </a:r>
            </a:p>
            <a:p>
              <a:r>
                <a:rPr lang="es-ES" sz="900" dirty="0">
                  <a:solidFill>
                    <a:srgbClr val="3A3A8F"/>
                  </a:solidFill>
                  <a:latin typeface="Lato" panose="020F0502020204030203" pitchFamily="34" charset="0"/>
                  <a:cs typeface="Lato" panose="020F0502020204030203" pitchFamily="34" charset="0"/>
                </a:rPr>
                <a:t>de Catalunya</a:t>
              </a:r>
              <a:endParaRPr lang="ca-ES" sz="900" dirty="0">
                <a:solidFill>
                  <a:srgbClr val="3A3A8F"/>
                </a:solidFill>
                <a:latin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  <p:sp>
        <p:nvSpPr>
          <p:cNvPr id="21" name="Rectángulo 20">
            <a:extLst>
              <a:ext uri="{FF2B5EF4-FFF2-40B4-BE49-F238E27FC236}">
                <a16:creationId xmlns:a16="http://schemas.microsoft.com/office/drawing/2014/main" id="{C24F5533-58DC-3881-9443-7B00BFEFAC40}"/>
              </a:ext>
            </a:extLst>
          </p:cNvPr>
          <p:cNvSpPr/>
          <p:nvPr/>
        </p:nvSpPr>
        <p:spPr>
          <a:xfrm>
            <a:off x="210551" y="6610184"/>
            <a:ext cx="11640554" cy="99922"/>
          </a:xfrm>
          <a:prstGeom prst="rect">
            <a:avLst/>
          </a:prstGeom>
          <a:solidFill>
            <a:srgbClr val="74ED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22153149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upo 12">
            <a:extLst>
              <a:ext uri="{FF2B5EF4-FFF2-40B4-BE49-F238E27FC236}">
                <a16:creationId xmlns:a16="http://schemas.microsoft.com/office/drawing/2014/main" id="{7170A874-A2C2-F222-D5B2-AE46809D499D}"/>
              </a:ext>
            </a:extLst>
          </p:cNvPr>
          <p:cNvGrpSpPr/>
          <p:nvPr/>
        </p:nvGrpSpPr>
        <p:grpSpPr>
          <a:xfrm>
            <a:off x="309243" y="115113"/>
            <a:ext cx="11668194" cy="679594"/>
            <a:chOff x="309243" y="115113"/>
            <a:chExt cx="11668194" cy="679594"/>
          </a:xfrm>
        </p:grpSpPr>
        <p:pic>
          <p:nvPicPr>
            <p:cNvPr id="14" name="Picture 6" descr="Universidad Abierta de Cataluña - Wikipedia, la enciclopedia libre">
              <a:extLst>
                <a:ext uri="{FF2B5EF4-FFF2-40B4-BE49-F238E27FC236}">
                  <a16:creationId xmlns:a16="http://schemas.microsoft.com/office/drawing/2014/main" id="{94E4717A-2C1B-5041-EB02-58D1B99DA4D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1847"/>
            <a:stretch/>
          </p:blipFill>
          <p:spPr bwMode="auto">
            <a:xfrm>
              <a:off x="309243" y="115113"/>
              <a:ext cx="923991" cy="6795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Rectángulo 14">
              <a:extLst>
                <a:ext uri="{FF2B5EF4-FFF2-40B4-BE49-F238E27FC236}">
                  <a16:creationId xmlns:a16="http://schemas.microsoft.com/office/drawing/2014/main" id="{933FC80F-C467-09E6-24EE-688B007A3BAA}"/>
                </a:ext>
              </a:extLst>
            </p:cNvPr>
            <p:cNvSpPr/>
            <p:nvPr/>
          </p:nvSpPr>
          <p:spPr>
            <a:xfrm>
              <a:off x="1287377" y="115113"/>
              <a:ext cx="9877926" cy="84792"/>
            </a:xfrm>
            <a:prstGeom prst="rect">
              <a:avLst/>
            </a:prstGeom>
            <a:solidFill>
              <a:srgbClr val="74ED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a-ES"/>
            </a:p>
          </p:txBody>
        </p:sp>
        <p:sp>
          <p:nvSpPr>
            <p:cNvPr id="16" name="Rectángulo 15">
              <a:extLst>
                <a:ext uri="{FF2B5EF4-FFF2-40B4-BE49-F238E27FC236}">
                  <a16:creationId xmlns:a16="http://schemas.microsoft.com/office/drawing/2014/main" id="{80C33DBD-3B96-6064-D7BF-3E86E238EAC9}"/>
                </a:ext>
              </a:extLst>
            </p:cNvPr>
            <p:cNvSpPr/>
            <p:nvPr/>
          </p:nvSpPr>
          <p:spPr>
            <a:xfrm>
              <a:off x="1287377" y="709915"/>
              <a:ext cx="9877926" cy="84792"/>
            </a:xfrm>
            <a:prstGeom prst="rect">
              <a:avLst/>
            </a:prstGeom>
            <a:solidFill>
              <a:srgbClr val="74ED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a-ES"/>
            </a:p>
          </p:txBody>
        </p:sp>
        <p:sp>
          <p:nvSpPr>
            <p:cNvPr id="17" name="Rectángulo 16">
              <a:extLst>
                <a:ext uri="{FF2B5EF4-FFF2-40B4-BE49-F238E27FC236}">
                  <a16:creationId xmlns:a16="http://schemas.microsoft.com/office/drawing/2014/main" id="{DF39972F-FF4B-C0B7-DABD-3CF72F17201C}"/>
                </a:ext>
              </a:extLst>
            </p:cNvPr>
            <p:cNvSpPr/>
            <p:nvPr/>
          </p:nvSpPr>
          <p:spPr>
            <a:xfrm>
              <a:off x="11231479" y="115113"/>
              <a:ext cx="745958" cy="84792"/>
            </a:xfrm>
            <a:prstGeom prst="rect">
              <a:avLst/>
            </a:prstGeom>
            <a:solidFill>
              <a:srgbClr val="74ED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a-ES"/>
            </a:p>
          </p:txBody>
        </p:sp>
        <p:sp>
          <p:nvSpPr>
            <p:cNvPr id="18" name="Rectángulo 17">
              <a:extLst>
                <a:ext uri="{FF2B5EF4-FFF2-40B4-BE49-F238E27FC236}">
                  <a16:creationId xmlns:a16="http://schemas.microsoft.com/office/drawing/2014/main" id="{67787110-C6F8-250F-8513-67D45CCAE11F}"/>
                </a:ext>
              </a:extLst>
            </p:cNvPr>
            <p:cNvSpPr/>
            <p:nvPr/>
          </p:nvSpPr>
          <p:spPr>
            <a:xfrm>
              <a:off x="11231479" y="709915"/>
              <a:ext cx="745958" cy="84792"/>
            </a:xfrm>
            <a:prstGeom prst="rect">
              <a:avLst/>
            </a:prstGeom>
            <a:solidFill>
              <a:srgbClr val="74ED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a-ES"/>
            </a:p>
          </p:txBody>
        </p:sp>
        <p:sp>
          <p:nvSpPr>
            <p:cNvPr id="19" name="CuadroTexto 18">
              <a:extLst>
                <a:ext uri="{FF2B5EF4-FFF2-40B4-BE49-F238E27FC236}">
                  <a16:creationId xmlns:a16="http://schemas.microsoft.com/office/drawing/2014/main" id="{55770FCC-991C-21AD-C28D-B3B1FCEA600F}"/>
                </a:ext>
              </a:extLst>
            </p:cNvPr>
            <p:cNvSpPr txBox="1"/>
            <p:nvPr/>
          </p:nvSpPr>
          <p:spPr>
            <a:xfrm>
              <a:off x="11165813" y="149825"/>
              <a:ext cx="61361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900" dirty="0">
                  <a:solidFill>
                    <a:srgbClr val="3A3A8F"/>
                  </a:solidFill>
                  <a:latin typeface="Lato" panose="020F0502020204030203" pitchFamily="34" charset="0"/>
                  <a:cs typeface="Lato" panose="020F0502020204030203" pitchFamily="34" charset="0"/>
                </a:rPr>
                <a:t>uoc.edu</a:t>
              </a:r>
              <a:endParaRPr lang="ca-ES" sz="900" dirty="0">
                <a:solidFill>
                  <a:srgbClr val="3A3A8F"/>
                </a:solidFill>
                <a:latin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20" name="CuadroTexto 19">
              <a:extLst>
                <a:ext uri="{FF2B5EF4-FFF2-40B4-BE49-F238E27FC236}">
                  <a16:creationId xmlns:a16="http://schemas.microsoft.com/office/drawing/2014/main" id="{73318CB9-37A0-E1AA-071D-D3875F1034B6}"/>
                </a:ext>
              </a:extLst>
            </p:cNvPr>
            <p:cNvSpPr txBox="1"/>
            <p:nvPr/>
          </p:nvSpPr>
          <p:spPr>
            <a:xfrm>
              <a:off x="1233234" y="159831"/>
              <a:ext cx="11670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900" dirty="0">
                  <a:solidFill>
                    <a:srgbClr val="3A3A8F"/>
                  </a:solidFill>
                  <a:latin typeface="Lato" panose="020F0502020204030203" pitchFamily="34" charset="0"/>
                  <a:cs typeface="Lato" panose="020F0502020204030203" pitchFamily="34" charset="0"/>
                </a:rPr>
                <a:t>Universitat Oberta</a:t>
              </a:r>
            </a:p>
            <a:p>
              <a:r>
                <a:rPr lang="es-ES" sz="900" dirty="0">
                  <a:solidFill>
                    <a:srgbClr val="3A3A8F"/>
                  </a:solidFill>
                  <a:latin typeface="Lato" panose="020F0502020204030203" pitchFamily="34" charset="0"/>
                  <a:cs typeface="Lato" panose="020F0502020204030203" pitchFamily="34" charset="0"/>
                </a:rPr>
                <a:t>de Catalunya</a:t>
              </a:r>
              <a:endParaRPr lang="ca-ES" sz="900" dirty="0">
                <a:solidFill>
                  <a:srgbClr val="3A3A8F"/>
                </a:solidFill>
                <a:latin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  <p:sp>
        <p:nvSpPr>
          <p:cNvPr id="21" name="Rectángulo 20">
            <a:extLst>
              <a:ext uri="{FF2B5EF4-FFF2-40B4-BE49-F238E27FC236}">
                <a16:creationId xmlns:a16="http://schemas.microsoft.com/office/drawing/2014/main" id="{C24F5533-58DC-3881-9443-7B00BFEFAC40}"/>
              </a:ext>
            </a:extLst>
          </p:cNvPr>
          <p:cNvSpPr/>
          <p:nvPr/>
        </p:nvSpPr>
        <p:spPr>
          <a:xfrm>
            <a:off x="210551" y="6610184"/>
            <a:ext cx="11640554" cy="99922"/>
          </a:xfrm>
          <a:prstGeom prst="rect">
            <a:avLst/>
          </a:prstGeom>
          <a:solidFill>
            <a:srgbClr val="74ED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35860205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upo 12">
            <a:extLst>
              <a:ext uri="{FF2B5EF4-FFF2-40B4-BE49-F238E27FC236}">
                <a16:creationId xmlns:a16="http://schemas.microsoft.com/office/drawing/2014/main" id="{7170A874-A2C2-F222-D5B2-AE46809D499D}"/>
              </a:ext>
            </a:extLst>
          </p:cNvPr>
          <p:cNvGrpSpPr/>
          <p:nvPr/>
        </p:nvGrpSpPr>
        <p:grpSpPr>
          <a:xfrm>
            <a:off x="309243" y="115113"/>
            <a:ext cx="11668194" cy="679594"/>
            <a:chOff x="309243" y="115113"/>
            <a:chExt cx="11668194" cy="679594"/>
          </a:xfrm>
        </p:grpSpPr>
        <p:pic>
          <p:nvPicPr>
            <p:cNvPr id="14" name="Picture 6" descr="Universidad Abierta de Cataluña - Wikipedia, la enciclopedia libre">
              <a:extLst>
                <a:ext uri="{FF2B5EF4-FFF2-40B4-BE49-F238E27FC236}">
                  <a16:creationId xmlns:a16="http://schemas.microsoft.com/office/drawing/2014/main" id="{94E4717A-2C1B-5041-EB02-58D1B99DA4D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1847"/>
            <a:stretch/>
          </p:blipFill>
          <p:spPr bwMode="auto">
            <a:xfrm>
              <a:off x="309243" y="115113"/>
              <a:ext cx="923991" cy="6795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Rectángulo 14">
              <a:extLst>
                <a:ext uri="{FF2B5EF4-FFF2-40B4-BE49-F238E27FC236}">
                  <a16:creationId xmlns:a16="http://schemas.microsoft.com/office/drawing/2014/main" id="{933FC80F-C467-09E6-24EE-688B007A3BAA}"/>
                </a:ext>
              </a:extLst>
            </p:cNvPr>
            <p:cNvSpPr/>
            <p:nvPr/>
          </p:nvSpPr>
          <p:spPr>
            <a:xfrm>
              <a:off x="1287377" y="115113"/>
              <a:ext cx="9877926" cy="84792"/>
            </a:xfrm>
            <a:prstGeom prst="rect">
              <a:avLst/>
            </a:prstGeom>
            <a:solidFill>
              <a:srgbClr val="74ED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a-ES"/>
            </a:p>
          </p:txBody>
        </p:sp>
        <p:sp>
          <p:nvSpPr>
            <p:cNvPr id="16" name="Rectángulo 15">
              <a:extLst>
                <a:ext uri="{FF2B5EF4-FFF2-40B4-BE49-F238E27FC236}">
                  <a16:creationId xmlns:a16="http://schemas.microsoft.com/office/drawing/2014/main" id="{80C33DBD-3B96-6064-D7BF-3E86E238EAC9}"/>
                </a:ext>
              </a:extLst>
            </p:cNvPr>
            <p:cNvSpPr/>
            <p:nvPr/>
          </p:nvSpPr>
          <p:spPr>
            <a:xfrm>
              <a:off x="1287377" y="709915"/>
              <a:ext cx="9877926" cy="84792"/>
            </a:xfrm>
            <a:prstGeom prst="rect">
              <a:avLst/>
            </a:prstGeom>
            <a:solidFill>
              <a:srgbClr val="74ED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a-ES"/>
            </a:p>
          </p:txBody>
        </p:sp>
        <p:sp>
          <p:nvSpPr>
            <p:cNvPr id="17" name="Rectángulo 16">
              <a:extLst>
                <a:ext uri="{FF2B5EF4-FFF2-40B4-BE49-F238E27FC236}">
                  <a16:creationId xmlns:a16="http://schemas.microsoft.com/office/drawing/2014/main" id="{DF39972F-FF4B-C0B7-DABD-3CF72F17201C}"/>
                </a:ext>
              </a:extLst>
            </p:cNvPr>
            <p:cNvSpPr/>
            <p:nvPr/>
          </p:nvSpPr>
          <p:spPr>
            <a:xfrm>
              <a:off x="11231479" y="115113"/>
              <a:ext cx="745958" cy="84792"/>
            </a:xfrm>
            <a:prstGeom prst="rect">
              <a:avLst/>
            </a:prstGeom>
            <a:solidFill>
              <a:srgbClr val="74ED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a-ES"/>
            </a:p>
          </p:txBody>
        </p:sp>
        <p:sp>
          <p:nvSpPr>
            <p:cNvPr id="18" name="Rectángulo 17">
              <a:extLst>
                <a:ext uri="{FF2B5EF4-FFF2-40B4-BE49-F238E27FC236}">
                  <a16:creationId xmlns:a16="http://schemas.microsoft.com/office/drawing/2014/main" id="{67787110-C6F8-250F-8513-67D45CCAE11F}"/>
                </a:ext>
              </a:extLst>
            </p:cNvPr>
            <p:cNvSpPr/>
            <p:nvPr/>
          </p:nvSpPr>
          <p:spPr>
            <a:xfrm>
              <a:off x="11231479" y="709915"/>
              <a:ext cx="745958" cy="84792"/>
            </a:xfrm>
            <a:prstGeom prst="rect">
              <a:avLst/>
            </a:prstGeom>
            <a:solidFill>
              <a:srgbClr val="74ED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a-ES"/>
            </a:p>
          </p:txBody>
        </p:sp>
        <p:sp>
          <p:nvSpPr>
            <p:cNvPr id="19" name="CuadroTexto 18">
              <a:extLst>
                <a:ext uri="{FF2B5EF4-FFF2-40B4-BE49-F238E27FC236}">
                  <a16:creationId xmlns:a16="http://schemas.microsoft.com/office/drawing/2014/main" id="{55770FCC-991C-21AD-C28D-B3B1FCEA600F}"/>
                </a:ext>
              </a:extLst>
            </p:cNvPr>
            <p:cNvSpPr txBox="1"/>
            <p:nvPr/>
          </p:nvSpPr>
          <p:spPr>
            <a:xfrm>
              <a:off x="11165813" y="149825"/>
              <a:ext cx="61361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900" dirty="0">
                  <a:solidFill>
                    <a:srgbClr val="3A3A8F"/>
                  </a:solidFill>
                  <a:latin typeface="Lato" panose="020F0502020204030203" pitchFamily="34" charset="0"/>
                  <a:cs typeface="Lato" panose="020F0502020204030203" pitchFamily="34" charset="0"/>
                </a:rPr>
                <a:t>uoc.edu</a:t>
              </a:r>
              <a:endParaRPr lang="ca-ES" sz="900" dirty="0">
                <a:solidFill>
                  <a:srgbClr val="3A3A8F"/>
                </a:solidFill>
                <a:latin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20" name="CuadroTexto 19">
              <a:extLst>
                <a:ext uri="{FF2B5EF4-FFF2-40B4-BE49-F238E27FC236}">
                  <a16:creationId xmlns:a16="http://schemas.microsoft.com/office/drawing/2014/main" id="{73318CB9-37A0-E1AA-071D-D3875F1034B6}"/>
                </a:ext>
              </a:extLst>
            </p:cNvPr>
            <p:cNvSpPr txBox="1"/>
            <p:nvPr/>
          </p:nvSpPr>
          <p:spPr>
            <a:xfrm>
              <a:off x="1233234" y="159831"/>
              <a:ext cx="11670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900" dirty="0">
                  <a:solidFill>
                    <a:srgbClr val="3A3A8F"/>
                  </a:solidFill>
                  <a:latin typeface="Lato" panose="020F0502020204030203" pitchFamily="34" charset="0"/>
                  <a:cs typeface="Lato" panose="020F0502020204030203" pitchFamily="34" charset="0"/>
                </a:rPr>
                <a:t>Universitat Oberta</a:t>
              </a:r>
            </a:p>
            <a:p>
              <a:r>
                <a:rPr lang="es-ES" sz="900" dirty="0">
                  <a:solidFill>
                    <a:srgbClr val="3A3A8F"/>
                  </a:solidFill>
                  <a:latin typeface="Lato" panose="020F0502020204030203" pitchFamily="34" charset="0"/>
                  <a:cs typeface="Lato" panose="020F0502020204030203" pitchFamily="34" charset="0"/>
                </a:rPr>
                <a:t>de Catalunya</a:t>
              </a:r>
              <a:endParaRPr lang="ca-ES" sz="900" dirty="0">
                <a:solidFill>
                  <a:srgbClr val="3A3A8F"/>
                </a:solidFill>
                <a:latin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  <p:sp>
        <p:nvSpPr>
          <p:cNvPr id="21" name="Rectángulo 20">
            <a:extLst>
              <a:ext uri="{FF2B5EF4-FFF2-40B4-BE49-F238E27FC236}">
                <a16:creationId xmlns:a16="http://schemas.microsoft.com/office/drawing/2014/main" id="{C24F5533-58DC-3881-9443-7B00BFEFAC40}"/>
              </a:ext>
            </a:extLst>
          </p:cNvPr>
          <p:cNvSpPr/>
          <p:nvPr/>
        </p:nvSpPr>
        <p:spPr>
          <a:xfrm>
            <a:off x="210551" y="6610184"/>
            <a:ext cx="11640554" cy="99922"/>
          </a:xfrm>
          <a:prstGeom prst="rect">
            <a:avLst/>
          </a:prstGeom>
          <a:solidFill>
            <a:srgbClr val="74ED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2180128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upo 12">
            <a:extLst>
              <a:ext uri="{FF2B5EF4-FFF2-40B4-BE49-F238E27FC236}">
                <a16:creationId xmlns:a16="http://schemas.microsoft.com/office/drawing/2014/main" id="{7170A874-A2C2-F222-D5B2-AE46809D499D}"/>
              </a:ext>
            </a:extLst>
          </p:cNvPr>
          <p:cNvGrpSpPr/>
          <p:nvPr/>
        </p:nvGrpSpPr>
        <p:grpSpPr>
          <a:xfrm>
            <a:off x="309243" y="115113"/>
            <a:ext cx="11668194" cy="679594"/>
            <a:chOff x="309243" y="115113"/>
            <a:chExt cx="11668194" cy="679594"/>
          </a:xfrm>
        </p:grpSpPr>
        <p:pic>
          <p:nvPicPr>
            <p:cNvPr id="14" name="Picture 6" descr="Universidad Abierta de Cataluña - Wikipedia, la enciclopedia libre">
              <a:extLst>
                <a:ext uri="{FF2B5EF4-FFF2-40B4-BE49-F238E27FC236}">
                  <a16:creationId xmlns:a16="http://schemas.microsoft.com/office/drawing/2014/main" id="{94E4717A-2C1B-5041-EB02-58D1B99DA4D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1847"/>
            <a:stretch/>
          </p:blipFill>
          <p:spPr bwMode="auto">
            <a:xfrm>
              <a:off x="309243" y="115113"/>
              <a:ext cx="923991" cy="6795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Rectángulo 14">
              <a:extLst>
                <a:ext uri="{FF2B5EF4-FFF2-40B4-BE49-F238E27FC236}">
                  <a16:creationId xmlns:a16="http://schemas.microsoft.com/office/drawing/2014/main" id="{933FC80F-C467-09E6-24EE-688B007A3BAA}"/>
                </a:ext>
              </a:extLst>
            </p:cNvPr>
            <p:cNvSpPr/>
            <p:nvPr/>
          </p:nvSpPr>
          <p:spPr>
            <a:xfrm>
              <a:off x="1287377" y="115113"/>
              <a:ext cx="9877926" cy="84792"/>
            </a:xfrm>
            <a:prstGeom prst="rect">
              <a:avLst/>
            </a:prstGeom>
            <a:solidFill>
              <a:srgbClr val="74ED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a-ES"/>
            </a:p>
          </p:txBody>
        </p:sp>
        <p:sp>
          <p:nvSpPr>
            <p:cNvPr id="16" name="Rectángulo 15">
              <a:extLst>
                <a:ext uri="{FF2B5EF4-FFF2-40B4-BE49-F238E27FC236}">
                  <a16:creationId xmlns:a16="http://schemas.microsoft.com/office/drawing/2014/main" id="{80C33DBD-3B96-6064-D7BF-3E86E238EAC9}"/>
                </a:ext>
              </a:extLst>
            </p:cNvPr>
            <p:cNvSpPr/>
            <p:nvPr/>
          </p:nvSpPr>
          <p:spPr>
            <a:xfrm>
              <a:off x="1287377" y="709915"/>
              <a:ext cx="9877926" cy="84792"/>
            </a:xfrm>
            <a:prstGeom prst="rect">
              <a:avLst/>
            </a:prstGeom>
            <a:solidFill>
              <a:srgbClr val="74ED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a-ES"/>
            </a:p>
          </p:txBody>
        </p:sp>
        <p:sp>
          <p:nvSpPr>
            <p:cNvPr id="17" name="Rectángulo 16">
              <a:extLst>
                <a:ext uri="{FF2B5EF4-FFF2-40B4-BE49-F238E27FC236}">
                  <a16:creationId xmlns:a16="http://schemas.microsoft.com/office/drawing/2014/main" id="{DF39972F-FF4B-C0B7-DABD-3CF72F17201C}"/>
                </a:ext>
              </a:extLst>
            </p:cNvPr>
            <p:cNvSpPr/>
            <p:nvPr/>
          </p:nvSpPr>
          <p:spPr>
            <a:xfrm>
              <a:off x="11231479" y="115113"/>
              <a:ext cx="745958" cy="84792"/>
            </a:xfrm>
            <a:prstGeom prst="rect">
              <a:avLst/>
            </a:prstGeom>
            <a:solidFill>
              <a:srgbClr val="74ED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a-ES"/>
            </a:p>
          </p:txBody>
        </p:sp>
        <p:sp>
          <p:nvSpPr>
            <p:cNvPr id="18" name="Rectángulo 17">
              <a:extLst>
                <a:ext uri="{FF2B5EF4-FFF2-40B4-BE49-F238E27FC236}">
                  <a16:creationId xmlns:a16="http://schemas.microsoft.com/office/drawing/2014/main" id="{67787110-C6F8-250F-8513-67D45CCAE11F}"/>
                </a:ext>
              </a:extLst>
            </p:cNvPr>
            <p:cNvSpPr/>
            <p:nvPr/>
          </p:nvSpPr>
          <p:spPr>
            <a:xfrm>
              <a:off x="11231479" y="709915"/>
              <a:ext cx="745958" cy="84792"/>
            </a:xfrm>
            <a:prstGeom prst="rect">
              <a:avLst/>
            </a:prstGeom>
            <a:solidFill>
              <a:srgbClr val="74ED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a-ES"/>
            </a:p>
          </p:txBody>
        </p:sp>
        <p:sp>
          <p:nvSpPr>
            <p:cNvPr id="19" name="CuadroTexto 18">
              <a:extLst>
                <a:ext uri="{FF2B5EF4-FFF2-40B4-BE49-F238E27FC236}">
                  <a16:creationId xmlns:a16="http://schemas.microsoft.com/office/drawing/2014/main" id="{55770FCC-991C-21AD-C28D-B3B1FCEA600F}"/>
                </a:ext>
              </a:extLst>
            </p:cNvPr>
            <p:cNvSpPr txBox="1"/>
            <p:nvPr/>
          </p:nvSpPr>
          <p:spPr>
            <a:xfrm>
              <a:off x="11165813" y="149825"/>
              <a:ext cx="61361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900" dirty="0">
                  <a:solidFill>
                    <a:srgbClr val="3A3A8F"/>
                  </a:solidFill>
                  <a:latin typeface="Lato" panose="020F0502020204030203" pitchFamily="34" charset="0"/>
                  <a:cs typeface="Lato" panose="020F0502020204030203" pitchFamily="34" charset="0"/>
                </a:rPr>
                <a:t>uoc.edu</a:t>
              </a:r>
              <a:endParaRPr lang="ca-ES" sz="900" dirty="0">
                <a:solidFill>
                  <a:srgbClr val="3A3A8F"/>
                </a:solidFill>
                <a:latin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20" name="CuadroTexto 19">
              <a:extLst>
                <a:ext uri="{FF2B5EF4-FFF2-40B4-BE49-F238E27FC236}">
                  <a16:creationId xmlns:a16="http://schemas.microsoft.com/office/drawing/2014/main" id="{73318CB9-37A0-E1AA-071D-D3875F1034B6}"/>
                </a:ext>
              </a:extLst>
            </p:cNvPr>
            <p:cNvSpPr txBox="1"/>
            <p:nvPr/>
          </p:nvSpPr>
          <p:spPr>
            <a:xfrm>
              <a:off x="1233234" y="159831"/>
              <a:ext cx="11670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900" dirty="0">
                  <a:solidFill>
                    <a:srgbClr val="3A3A8F"/>
                  </a:solidFill>
                  <a:latin typeface="Lato" panose="020F0502020204030203" pitchFamily="34" charset="0"/>
                  <a:cs typeface="Lato" panose="020F0502020204030203" pitchFamily="34" charset="0"/>
                </a:rPr>
                <a:t>Universitat Oberta</a:t>
              </a:r>
            </a:p>
            <a:p>
              <a:r>
                <a:rPr lang="es-ES" sz="900" dirty="0">
                  <a:solidFill>
                    <a:srgbClr val="3A3A8F"/>
                  </a:solidFill>
                  <a:latin typeface="Lato" panose="020F0502020204030203" pitchFamily="34" charset="0"/>
                  <a:cs typeface="Lato" panose="020F0502020204030203" pitchFamily="34" charset="0"/>
                </a:rPr>
                <a:t>de Catalunya</a:t>
              </a:r>
              <a:endParaRPr lang="ca-ES" sz="900" dirty="0">
                <a:solidFill>
                  <a:srgbClr val="3A3A8F"/>
                </a:solidFill>
                <a:latin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  <p:sp>
        <p:nvSpPr>
          <p:cNvPr id="21" name="Rectángulo 20">
            <a:extLst>
              <a:ext uri="{FF2B5EF4-FFF2-40B4-BE49-F238E27FC236}">
                <a16:creationId xmlns:a16="http://schemas.microsoft.com/office/drawing/2014/main" id="{C24F5533-58DC-3881-9443-7B00BFEFAC40}"/>
              </a:ext>
            </a:extLst>
          </p:cNvPr>
          <p:cNvSpPr/>
          <p:nvPr/>
        </p:nvSpPr>
        <p:spPr>
          <a:xfrm>
            <a:off x="210551" y="6610184"/>
            <a:ext cx="11640554" cy="99922"/>
          </a:xfrm>
          <a:prstGeom prst="rect">
            <a:avLst/>
          </a:prstGeom>
          <a:solidFill>
            <a:srgbClr val="74ED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39154093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upo 12">
            <a:extLst>
              <a:ext uri="{FF2B5EF4-FFF2-40B4-BE49-F238E27FC236}">
                <a16:creationId xmlns:a16="http://schemas.microsoft.com/office/drawing/2014/main" id="{7170A874-A2C2-F222-D5B2-AE46809D499D}"/>
              </a:ext>
            </a:extLst>
          </p:cNvPr>
          <p:cNvGrpSpPr/>
          <p:nvPr/>
        </p:nvGrpSpPr>
        <p:grpSpPr>
          <a:xfrm>
            <a:off x="309243" y="115113"/>
            <a:ext cx="11668194" cy="679594"/>
            <a:chOff x="309243" y="115113"/>
            <a:chExt cx="11668194" cy="679594"/>
          </a:xfrm>
        </p:grpSpPr>
        <p:pic>
          <p:nvPicPr>
            <p:cNvPr id="14" name="Picture 6" descr="Universidad Abierta de Cataluña - Wikipedia, la enciclopedia libre">
              <a:extLst>
                <a:ext uri="{FF2B5EF4-FFF2-40B4-BE49-F238E27FC236}">
                  <a16:creationId xmlns:a16="http://schemas.microsoft.com/office/drawing/2014/main" id="{94E4717A-2C1B-5041-EB02-58D1B99DA4D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1847"/>
            <a:stretch/>
          </p:blipFill>
          <p:spPr bwMode="auto">
            <a:xfrm>
              <a:off x="309243" y="115113"/>
              <a:ext cx="923991" cy="6795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Rectángulo 14">
              <a:extLst>
                <a:ext uri="{FF2B5EF4-FFF2-40B4-BE49-F238E27FC236}">
                  <a16:creationId xmlns:a16="http://schemas.microsoft.com/office/drawing/2014/main" id="{933FC80F-C467-09E6-24EE-688B007A3BAA}"/>
                </a:ext>
              </a:extLst>
            </p:cNvPr>
            <p:cNvSpPr/>
            <p:nvPr/>
          </p:nvSpPr>
          <p:spPr>
            <a:xfrm>
              <a:off x="1287377" y="115113"/>
              <a:ext cx="9877926" cy="84792"/>
            </a:xfrm>
            <a:prstGeom prst="rect">
              <a:avLst/>
            </a:prstGeom>
            <a:solidFill>
              <a:srgbClr val="74ED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a-ES"/>
            </a:p>
          </p:txBody>
        </p:sp>
        <p:sp>
          <p:nvSpPr>
            <p:cNvPr id="16" name="Rectángulo 15">
              <a:extLst>
                <a:ext uri="{FF2B5EF4-FFF2-40B4-BE49-F238E27FC236}">
                  <a16:creationId xmlns:a16="http://schemas.microsoft.com/office/drawing/2014/main" id="{80C33DBD-3B96-6064-D7BF-3E86E238EAC9}"/>
                </a:ext>
              </a:extLst>
            </p:cNvPr>
            <p:cNvSpPr/>
            <p:nvPr/>
          </p:nvSpPr>
          <p:spPr>
            <a:xfrm>
              <a:off x="1287377" y="709915"/>
              <a:ext cx="9877926" cy="84792"/>
            </a:xfrm>
            <a:prstGeom prst="rect">
              <a:avLst/>
            </a:prstGeom>
            <a:solidFill>
              <a:srgbClr val="74ED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a-ES"/>
            </a:p>
          </p:txBody>
        </p:sp>
        <p:sp>
          <p:nvSpPr>
            <p:cNvPr id="17" name="Rectángulo 16">
              <a:extLst>
                <a:ext uri="{FF2B5EF4-FFF2-40B4-BE49-F238E27FC236}">
                  <a16:creationId xmlns:a16="http://schemas.microsoft.com/office/drawing/2014/main" id="{DF39972F-FF4B-C0B7-DABD-3CF72F17201C}"/>
                </a:ext>
              </a:extLst>
            </p:cNvPr>
            <p:cNvSpPr/>
            <p:nvPr/>
          </p:nvSpPr>
          <p:spPr>
            <a:xfrm>
              <a:off x="11231479" y="115113"/>
              <a:ext cx="745958" cy="84792"/>
            </a:xfrm>
            <a:prstGeom prst="rect">
              <a:avLst/>
            </a:prstGeom>
            <a:solidFill>
              <a:srgbClr val="74ED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a-ES"/>
            </a:p>
          </p:txBody>
        </p:sp>
        <p:sp>
          <p:nvSpPr>
            <p:cNvPr id="18" name="Rectángulo 17">
              <a:extLst>
                <a:ext uri="{FF2B5EF4-FFF2-40B4-BE49-F238E27FC236}">
                  <a16:creationId xmlns:a16="http://schemas.microsoft.com/office/drawing/2014/main" id="{67787110-C6F8-250F-8513-67D45CCAE11F}"/>
                </a:ext>
              </a:extLst>
            </p:cNvPr>
            <p:cNvSpPr/>
            <p:nvPr/>
          </p:nvSpPr>
          <p:spPr>
            <a:xfrm>
              <a:off x="11231479" y="709915"/>
              <a:ext cx="745958" cy="84792"/>
            </a:xfrm>
            <a:prstGeom prst="rect">
              <a:avLst/>
            </a:prstGeom>
            <a:solidFill>
              <a:srgbClr val="74ED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a-ES"/>
            </a:p>
          </p:txBody>
        </p:sp>
        <p:sp>
          <p:nvSpPr>
            <p:cNvPr id="19" name="CuadroTexto 18">
              <a:extLst>
                <a:ext uri="{FF2B5EF4-FFF2-40B4-BE49-F238E27FC236}">
                  <a16:creationId xmlns:a16="http://schemas.microsoft.com/office/drawing/2014/main" id="{55770FCC-991C-21AD-C28D-B3B1FCEA600F}"/>
                </a:ext>
              </a:extLst>
            </p:cNvPr>
            <p:cNvSpPr txBox="1"/>
            <p:nvPr/>
          </p:nvSpPr>
          <p:spPr>
            <a:xfrm>
              <a:off x="11165813" y="149825"/>
              <a:ext cx="61361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900" dirty="0">
                  <a:solidFill>
                    <a:srgbClr val="3A3A8F"/>
                  </a:solidFill>
                  <a:latin typeface="Lato" panose="020F0502020204030203" pitchFamily="34" charset="0"/>
                  <a:cs typeface="Lato" panose="020F0502020204030203" pitchFamily="34" charset="0"/>
                </a:rPr>
                <a:t>uoc.edu</a:t>
              </a:r>
              <a:endParaRPr lang="ca-ES" sz="900" dirty="0">
                <a:solidFill>
                  <a:srgbClr val="3A3A8F"/>
                </a:solidFill>
                <a:latin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20" name="CuadroTexto 19">
              <a:extLst>
                <a:ext uri="{FF2B5EF4-FFF2-40B4-BE49-F238E27FC236}">
                  <a16:creationId xmlns:a16="http://schemas.microsoft.com/office/drawing/2014/main" id="{73318CB9-37A0-E1AA-071D-D3875F1034B6}"/>
                </a:ext>
              </a:extLst>
            </p:cNvPr>
            <p:cNvSpPr txBox="1"/>
            <p:nvPr/>
          </p:nvSpPr>
          <p:spPr>
            <a:xfrm>
              <a:off x="1233234" y="159831"/>
              <a:ext cx="11670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900" dirty="0">
                  <a:solidFill>
                    <a:srgbClr val="3A3A8F"/>
                  </a:solidFill>
                  <a:latin typeface="Lato" panose="020F0502020204030203" pitchFamily="34" charset="0"/>
                  <a:cs typeface="Lato" panose="020F0502020204030203" pitchFamily="34" charset="0"/>
                </a:rPr>
                <a:t>Universitat Oberta</a:t>
              </a:r>
            </a:p>
            <a:p>
              <a:r>
                <a:rPr lang="es-ES" sz="900" dirty="0">
                  <a:solidFill>
                    <a:srgbClr val="3A3A8F"/>
                  </a:solidFill>
                  <a:latin typeface="Lato" panose="020F0502020204030203" pitchFamily="34" charset="0"/>
                  <a:cs typeface="Lato" panose="020F0502020204030203" pitchFamily="34" charset="0"/>
                </a:rPr>
                <a:t>de Catalunya</a:t>
              </a:r>
              <a:endParaRPr lang="ca-ES" sz="900" dirty="0">
                <a:solidFill>
                  <a:srgbClr val="3A3A8F"/>
                </a:solidFill>
                <a:latin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  <p:sp>
        <p:nvSpPr>
          <p:cNvPr id="21" name="Rectángulo 20">
            <a:extLst>
              <a:ext uri="{FF2B5EF4-FFF2-40B4-BE49-F238E27FC236}">
                <a16:creationId xmlns:a16="http://schemas.microsoft.com/office/drawing/2014/main" id="{C24F5533-58DC-3881-9443-7B00BFEFAC40}"/>
              </a:ext>
            </a:extLst>
          </p:cNvPr>
          <p:cNvSpPr/>
          <p:nvPr/>
        </p:nvSpPr>
        <p:spPr>
          <a:xfrm>
            <a:off x="210551" y="6610184"/>
            <a:ext cx="11640554" cy="99922"/>
          </a:xfrm>
          <a:prstGeom prst="rect">
            <a:avLst/>
          </a:prstGeom>
          <a:solidFill>
            <a:srgbClr val="74ED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405753264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5859</TotalTime>
  <Words>262</Words>
  <Application>Microsoft Office PowerPoint</Application>
  <PresentationFormat>Panorámica</PresentationFormat>
  <Paragraphs>94</Paragraphs>
  <Slides>33</Slides>
  <Notes>14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33</vt:i4>
      </vt:variant>
    </vt:vector>
  </HeadingPairs>
  <TitlesOfParts>
    <vt:vector size="39" baseType="lpstr">
      <vt:lpstr>Aptos</vt:lpstr>
      <vt:lpstr>Aptos Display</vt:lpstr>
      <vt:lpstr>Arial</vt:lpstr>
      <vt:lpstr>Lato</vt:lpstr>
      <vt:lpstr>Lato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INTERACTION CCC</vt:lpstr>
      <vt:lpstr>Presentación de PowerPoint</vt:lpstr>
      <vt:lpstr>Presentación de PowerPoint</vt:lpstr>
      <vt:lpstr>INTEGRATIVE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Miquel G</dc:creator>
  <cp:lastModifiedBy>Miquel G</cp:lastModifiedBy>
  <cp:revision>7</cp:revision>
  <dcterms:created xsi:type="dcterms:W3CDTF">2024-05-07T22:23:39Z</dcterms:created>
  <dcterms:modified xsi:type="dcterms:W3CDTF">2024-06-17T12:28:42Z</dcterms:modified>
</cp:coreProperties>
</file>